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44"/>
  </p:notesMasterIdLst>
  <p:sldIdLst>
    <p:sldId id="274" r:id="rId5"/>
    <p:sldId id="271" r:id="rId6"/>
    <p:sldId id="366" r:id="rId7"/>
    <p:sldId id="412" r:id="rId8"/>
    <p:sldId id="275" r:id="rId9"/>
    <p:sldId id="367" r:id="rId10"/>
    <p:sldId id="368" r:id="rId11"/>
    <p:sldId id="369" r:id="rId12"/>
    <p:sldId id="370" r:id="rId13"/>
    <p:sldId id="371" r:id="rId14"/>
    <p:sldId id="372" r:id="rId15"/>
    <p:sldId id="373" r:id="rId16"/>
    <p:sldId id="374" r:id="rId17"/>
    <p:sldId id="375" r:id="rId18"/>
    <p:sldId id="376" r:id="rId19"/>
    <p:sldId id="401" r:id="rId20"/>
    <p:sldId id="402" r:id="rId21"/>
    <p:sldId id="403" r:id="rId22"/>
    <p:sldId id="380" r:id="rId23"/>
    <p:sldId id="381" r:id="rId24"/>
    <p:sldId id="382" r:id="rId25"/>
    <p:sldId id="383" r:id="rId26"/>
    <p:sldId id="384" r:id="rId27"/>
    <p:sldId id="385" r:id="rId28"/>
    <p:sldId id="386" r:id="rId29"/>
    <p:sldId id="387" r:id="rId30"/>
    <p:sldId id="404" r:id="rId31"/>
    <p:sldId id="389" r:id="rId32"/>
    <p:sldId id="390" r:id="rId33"/>
    <p:sldId id="391" r:id="rId34"/>
    <p:sldId id="405" r:id="rId35"/>
    <p:sldId id="406" r:id="rId36"/>
    <p:sldId id="407" r:id="rId37"/>
    <p:sldId id="408" r:id="rId38"/>
    <p:sldId id="396" r:id="rId39"/>
    <p:sldId id="409" r:id="rId40"/>
    <p:sldId id="410" r:id="rId41"/>
    <p:sldId id="411" r:id="rId42"/>
    <p:sldId id="279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7C80"/>
    <a:srgbClr val="B90797"/>
    <a:srgbClr val="4AF4F8"/>
    <a:srgbClr val="71EE54"/>
    <a:srgbClr val="A9A917"/>
    <a:srgbClr val="BF9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6395" autoAdjust="0"/>
  </p:normalViewPr>
  <p:slideViewPr>
    <p:cSldViewPr snapToGrid="0">
      <p:cViewPr>
        <p:scale>
          <a:sx n="90" d="100"/>
          <a:sy n="90" d="100"/>
        </p:scale>
        <p:origin x="1254" y="474"/>
      </p:cViewPr>
      <p:guideLst/>
    </p:cSldViewPr>
  </p:slideViewPr>
  <p:outlineViewPr>
    <p:cViewPr>
      <p:scale>
        <a:sx n="33" d="100"/>
        <a:sy n="33" d="100"/>
      </p:scale>
      <p:origin x="0" y="-31284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F9F05CF-EE7F-44E3-85F7-E727522AA0E6}" type="doc">
      <dgm:prSet loTypeId="urn:microsoft.com/office/officeart/2005/8/layout/hProcess7" loCatId="process" qsTypeId="urn:microsoft.com/office/officeart/2005/8/quickstyle/simple2" qsCatId="simple" csTypeId="urn:microsoft.com/office/officeart/2005/8/colors/accent1_2" csCatId="accent1" phldr="1"/>
      <dgm:spPr/>
    </dgm:pt>
    <dgm:pt modelId="{9623509B-43B2-4427-B5F7-74239003A84E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US" dirty="0" smtClean="0">
              <a:latin typeface="Segoe UI Light" panose="020B0502040204020203" pitchFamily="34" charset="0"/>
              <a:cs typeface="Segoe UI Light" panose="020B0502040204020203" pitchFamily="34" charset="0"/>
            </a:rPr>
            <a:t>SharePoint 2007</a:t>
          </a:r>
          <a:endParaRPr lang="en-US" dirty="0">
            <a:latin typeface="Segoe UI Light" panose="020B0502040204020203" pitchFamily="34" charset="0"/>
            <a:cs typeface="Segoe UI Light" panose="020B0502040204020203" pitchFamily="34" charset="0"/>
          </a:endParaRPr>
        </a:p>
      </dgm:t>
    </dgm:pt>
    <dgm:pt modelId="{86D52868-0B42-45BF-B08B-765DB0E68EE9}" type="parTrans" cxnId="{7F742A39-4289-4300-B893-21661B8414A4}">
      <dgm:prSet/>
      <dgm:spPr/>
      <dgm:t>
        <a:bodyPr/>
        <a:lstStyle/>
        <a:p>
          <a:endParaRPr lang="en-US"/>
        </a:p>
      </dgm:t>
    </dgm:pt>
    <dgm:pt modelId="{F7F5958D-1C63-42BB-8CBE-50162A3E4B11}" type="sibTrans" cxnId="{7F742A39-4289-4300-B893-21661B8414A4}">
      <dgm:prSet/>
      <dgm:spPr/>
      <dgm:t>
        <a:bodyPr/>
        <a:lstStyle/>
        <a:p>
          <a:endParaRPr lang="en-US"/>
        </a:p>
      </dgm:t>
    </dgm:pt>
    <dgm:pt modelId="{CBE3E61E-F908-4B81-8BCF-75045D77DC41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US" dirty="0" smtClean="0">
              <a:latin typeface="Segoe UI Light" panose="020B0502040204020203" pitchFamily="34" charset="0"/>
              <a:cs typeface="Segoe UI Light" panose="020B0502040204020203" pitchFamily="34" charset="0"/>
            </a:rPr>
            <a:t>SharePoint 2010</a:t>
          </a:r>
          <a:endParaRPr lang="en-US" dirty="0">
            <a:latin typeface="Segoe UI Light" panose="020B0502040204020203" pitchFamily="34" charset="0"/>
            <a:cs typeface="Segoe UI Light" panose="020B0502040204020203" pitchFamily="34" charset="0"/>
          </a:endParaRPr>
        </a:p>
      </dgm:t>
    </dgm:pt>
    <dgm:pt modelId="{5D2AB1D6-B5E0-401E-A728-0157C74BA99A}" type="parTrans" cxnId="{6F84D09F-8BE1-468F-A07F-19BB105EB632}">
      <dgm:prSet/>
      <dgm:spPr/>
      <dgm:t>
        <a:bodyPr/>
        <a:lstStyle/>
        <a:p>
          <a:endParaRPr lang="en-US"/>
        </a:p>
      </dgm:t>
    </dgm:pt>
    <dgm:pt modelId="{FC4FBBED-DFE0-43D7-9B7B-767C9FC9527E}" type="sibTrans" cxnId="{6F84D09F-8BE1-468F-A07F-19BB105EB632}">
      <dgm:prSet/>
      <dgm:spPr/>
      <dgm:t>
        <a:bodyPr/>
        <a:lstStyle/>
        <a:p>
          <a:endParaRPr lang="en-US"/>
        </a:p>
      </dgm:t>
    </dgm:pt>
    <dgm:pt modelId="{EEDDD7B4-4317-4F88-A761-47837D4299A6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US" dirty="0" smtClean="0">
              <a:latin typeface="Segoe UI Light" panose="020B0502040204020203" pitchFamily="34" charset="0"/>
              <a:cs typeface="Segoe UI Light" panose="020B0502040204020203" pitchFamily="34" charset="0"/>
            </a:rPr>
            <a:t>SharePoint 2013</a:t>
          </a:r>
          <a:endParaRPr lang="en-US" dirty="0">
            <a:latin typeface="Segoe UI Light" panose="020B0502040204020203" pitchFamily="34" charset="0"/>
            <a:cs typeface="Segoe UI Light" panose="020B0502040204020203" pitchFamily="34" charset="0"/>
          </a:endParaRPr>
        </a:p>
      </dgm:t>
    </dgm:pt>
    <dgm:pt modelId="{18367447-4946-4B20-AEE7-2334A9169F98}" type="parTrans" cxnId="{35DCBACB-4240-4276-8A2D-F43DC18AB20A}">
      <dgm:prSet/>
      <dgm:spPr/>
      <dgm:t>
        <a:bodyPr/>
        <a:lstStyle/>
        <a:p>
          <a:endParaRPr lang="en-US"/>
        </a:p>
      </dgm:t>
    </dgm:pt>
    <dgm:pt modelId="{3ECE36BB-B260-4ADB-B46A-ADAD712D769F}" type="sibTrans" cxnId="{35DCBACB-4240-4276-8A2D-F43DC18AB20A}">
      <dgm:prSet/>
      <dgm:spPr/>
      <dgm:t>
        <a:bodyPr/>
        <a:lstStyle/>
        <a:p>
          <a:endParaRPr lang="en-US"/>
        </a:p>
      </dgm:t>
    </dgm:pt>
    <dgm:pt modelId="{5160100E-EA3D-4418-A591-F0C80AD3FE18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US" dirty="0" smtClean="0">
              <a:latin typeface="Segoe UI Light" panose="020B0502040204020203" pitchFamily="34" charset="0"/>
              <a:cs typeface="Segoe UI Light" panose="020B0502040204020203" pitchFamily="34" charset="0"/>
            </a:rPr>
            <a:t>Office 365</a:t>
          </a:r>
          <a:endParaRPr lang="en-US" dirty="0">
            <a:latin typeface="Segoe UI Light" panose="020B0502040204020203" pitchFamily="34" charset="0"/>
            <a:cs typeface="Segoe UI Light" panose="020B0502040204020203" pitchFamily="34" charset="0"/>
          </a:endParaRPr>
        </a:p>
      </dgm:t>
    </dgm:pt>
    <dgm:pt modelId="{B644F5DB-BB4E-4C1B-9451-2B5541735867}" type="parTrans" cxnId="{7D7BDA22-F376-4B66-80C5-4670F2E8D605}">
      <dgm:prSet/>
      <dgm:spPr/>
      <dgm:t>
        <a:bodyPr/>
        <a:lstStyle/>
        <a:p>
          <a:endParaRPr lang="en-US"/>
        </a:p>
      </dgm:t>
    </dgm:pt>
    <dgm:pt modelId="{A7F60821-4949-4F6F-BFAE-F3C1DF853034}" type="sibTrans" cxnId="{7D7BDA22-F376-4B66-80C5-4670F2E8D605}">
      <dgm:prSet/>
      <dgm:spPr/>
      <dgm:t>
        <a:bodyPr/>
        <a:lstStyle/>
        <a:p>
          <a:endParaRPr lang="en-US"/>
        </a:p>
      </dgm:t>
    </dgm:pt>
    <dgm:pt modelId="{C3CE9A3F-A910-48DA-B064-7BCC58A3223D}" type="pres">
      <dgm:prSet presAssocID="{8F9F05CF-EE7F-44E3-85F7-E727522AA0E6}" presName="Name0" presStyleCnt="0">
        <dgm:presLayoutVars>
          <dgm:dir/>
          <dgm:animLvl val="lvl"/>
          <dgm:resizeHandles val="exact"/>
        </dgm:presLayoutVars>
      </dgm:prSet>
      <dgm:spPr/>
    </dgm:pt>
    <dgm:pt modelId="{9F958A95-5F64-4151-99E5-517FF0633235}" type="pres">
      <dgm:prSet presAssocID="{9623509B-43B2-4427-B5F7-74239003A84E}" presName="compositeNode" presStyleCnt="0">
        <dgm:presLayoutVars>
          <dgm:bulletEnabled val="1"/>
        </dgm:presLayoutVars>
      </dgm:prSet>
      <dgm:spPr/>
    </dgm:pt>
    <dgm:pt modelId="{319249F7-EB48-4F5D-8B46-FA9F822CC67F}" type="pres">
      <dgm:prSet presAssocID="{9623509B-43B2-4427-B5F7-74239003A84E}" presName="bgRect" presStyleLbl="node1" presStyleIdx="0" presStyleCnt="4" custScaleY="165658"/>
      <dgm:spPr>
        <a:prstGeom prst="rect">
          <a:avLst/>
        </a:prstGeom>
      </dgm:spPr>
      <dgm:t>
        <a:bodyPr/>
        <a:lstStyle/>
        <a:p>
          <a:endParaRPr lang="en-US"/>
        </a:p>
      </dgm:t>
    </dgm:pt>
    <dgm:pt modelId="{9CAD3628-D0BA-45DD-A756-84680F07BB59}" type="pres">
      <dgm:prSet presAssocID="{9623509B-43B2-4427-B5F7-74239003A84E}" presName="parentNode" presStyleLbl="node1" presStyleIdx="0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1297A39-9CA2-42D7-88F0-045F5062A667}" type="pres">
      <dgm:prSet presAssocID="{F7F5958D-1C63-42BB-8CBE-50162A3E4B11}" presName="hSp" presStyleCnt="0"/>
      <dgm:spPr/>
    </dgm:pt>
    <dgm:pt modelId="{7F607364-AB3A-4B8E-A48E-0FEB86AEA770}" type="pres">
      <dgm:prSet presAssocID="{F7F5958D-1C63-42BB-8CBE-50162A3E4B11}" presName="vProcSp" presStyleCnt="0"/>
      <dgm:spPr/>
    </dgm:pt>
    <dgm:pt modelId="{81C24893-E044-444C-9103-82625624CB48}" type="pres">
      <dgm:prSet presAssocID="{F7F5958D-1C63-42BB-8CBE-50162A3E4B11}" presName="vSp1" presStyleCnt="0"/>
      <dgm:spPr/>
    </dgm:pt>
    <dgm:pt modelId="{B95CF020-F683-4357-9DDD-AAE959ACFE3D}" type="pres">
      <dgm:prSet presAssocID="{F7F5958D-1C63-42BB-8CBE-50162A3E4B11}" presName="simulatedConn" presStyleLbl="solidFgAcc1" presStyleIdx="0" presStyleCnt="3"/>
      <dgm:spPr>
        <a:solidFill>
          <a:srgbClr val="92D050"/>
        </a:solidFill>
      </dgm:spPr>
    </dgm:pt>
    <dgm:pt modelId="{F5611486-EE1F-4EB8-ADDB-6BC734A03E8B}" type="pres">
      <dgm:prSet presAssocID="{F7F5958D-1C63-42BB-8CBE-50162A3E4B11}" presName="vSp2" presStyleCnt="0"/>
      <dgm:spPr/>
    </dgm:pt>
    <dgm:pt modelId="{579E82BA-9F19-4D5C-B77E-C313A692BF67}" type="pres">
      <dgm:prSet presAssocID="{F7F5958D-1C63-42BB-8CBE-50162A3E4B11}" presName="sibTrans" presStyleCnt="0"/>
      <dgm:spPr/>
    </dgm:pt>
    <dgm:pt modelId="{C66BD778-1F42-4765-BFF3-FA05A06043E8}" type="pres">
      <dgm:prSet presAssocID="{CBE3E61E-F908-4B81-8BCF-75045D77DC41}" presName="compositeNode" presStyleCnt="0">
        <dgm:presLayoutVars>
          <dgm:bulletEnabled val="1"/>
        </dgm:presLayoutVars>
      </dgm:prSet>
      <dgm:spPr/>
    </dgm:pt>
    <dgm:pt modelId="{F2383370-32F2-4DF0-9180-55658399A0AE}" type="pres">
      <dgm:prSet presAssocID="{CBE3E61E-F908-4B81-8BCF-75045D77DC41}" presName="bgRect" presStyleLbl="node1" presStyleIdx="1" presStyleCnt="4" custScaleY="165658"/>
      <dgm:spPr>
        <a:prstGeom prst="rect">
          <a:avLst/>
        </a:prstGeom>
      </dgm:spPr>
      <dgm:t>
        <a:bodyPr/>
        <a:lstStyle/>
        <a:p>
          <a:endParaRPr lang="en-US"/>
        </a:p>
      </dgm:t>
    </dgm:pt>
    <dgm:pt modelId="{7D663429-C09E-4B32-9F95-243B38C5AD99}" type="pres">
      <dgm:prSet presAssocID="{CBE3E61E-F908-4B81-8BCF-75045D77DC41}" presName="parentNode" presStyleLbl="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DF5CE2A-D597-49F4-A91D-0B7131DA5DD5}" type="pres">
      <dgm:prSet presAssocID="{FC4FBBED-DFE0-43D7-9B7B-767C9FC9527E}" presName="hSp" presStyleCnt="0"/>
      <dgm:spPr/>
    </dgm:pt>
    <dgm:pt modelId="{4F95A547-5B62-48DB-B7FF-7E500DB9F549}" type="pres">
      <dgm:prSet presAssocID="{FC4FBBED-DFE0-43D7-9B7B-767C9FC9527E}" presName="vProcSp" presStyleCnt="0"/>
      <dgm:spPr/>
    </dgm:pt>
    <dgm:pt modelId="{05F1A63C-6D97-4E36-B19C-3C853AE3E875}" type="pres">
      <dgm:prSet presAssocID="{FC4FBBED-DFE0-43D7-9B7B-767C9FC9527E}" presName="vSp1" presStyleCnt="0"/>
      <dgm:spPr/>
    </dgm:pt>
    <dgm:pt modelId="{94905D22-3F86-4E74-B62E-7B66E777C7CE}" type="pres">
      <dgm:prSet presAssocID="{FC4FBBED-DFE0-43D7-9B7B-767C9FC9527E}" presName="simulatedConn" presStyleLbl="solidFgAcc1" presStyleIdx="1" presStyleCnt="3"/>
      <dgm:spPr>
        <a:solidFill>
          <a:srgbClr val="92D050"/>
        </a:solidFill>
      </dgm:spPr>
    </dgm:pt>
    <dgm:pt modelId="{6E69A1A0-F937-4B54-8471-052A83463798}" type="pres">
      <dgm:prSet presAssocID="{FC4FBBED-DFE0-43D7-9B7B-767C9FC9527E}" presName="vSp2" presStyleCnt="0"/>
      <dgm:spPr/>
    </dgm:pt>
    <dgm:pt modelId="{C3539673-87A6-4EF0-AAAD-AE1539F7A963}" type="pres">
      <dgm:prSet presAssocID="{FC4FBBED-DFE0-43D7-9B7B-767C9FC9527E}" presName="sibTrans" presStyleCnt="0"/>
      <dgm:spPr/>
    </dgm:pt>
    <dgm:pt modelId="{CA5F63C2-F161-45F6-AA99-7A25E46B5B40}" type="pres">
      <dgm:prSet presAssocID="{EEDDD7B4-4317-4F88-A761-47837D4299A6}" presName="compositeNode" presStyleCnt="0">
        <dgm:presLayoutVars>
          <dgm:bulletEnabled val="1"/>
        </dgm:presLayoutVars>
      </dgm:prSet>
      <dgm:spPr/>
    </dgm:pt>
    <dgm:pt modelId="{1E02A255-210E-4507-B4B1-1ED5C881D4EA}" type="pres">
      <dgm:prSet presAssocID="{EEDDD7B4-4317-4F88-A761-47837D4299A6}" presName="bgRect" presStyleLbl="node1" presStyleIdx="2" presStyleCnt="4" custScaleY="165658" custLinFactNeighborX="-425" custLinFactNeighborY="-1105"/>
      <dgm:spPr>
        <a:prstGeom prst="rect">
          <a:avLst/>
        </a:prstGeom>
      </dgm:spPr>
      <dgm:t>
        <a:bodyPr/>
        <a:lstStyle/>
        <a:p>
          <a:endParaRPr lang="en-US"/>
        </a:p>
      </dgm:t>
    </dgm:pt>
    <dgm:pt modelId="{8B3F7962-83CF-4266-B851-F04F3F470F56}" type="pres">
      <dgm:prSet presAssocID="{EEDDD7B4-4317-4F88-A761-47837D4299A6}" presName="parentNode" presStyleLbl="node1" presStyleIdx="2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357601C-A7F0-4DF9-98A8-CD50F1CDB6D4}" type="pres">
      <dgm:prSet presAssocID="{3ECE36BB-B260-4ADB-B46A-ADAD712D769F}" presName="hSp" presStyleCnt="0"/>
      <dgm:spPr/>
    </dgm:pt>
    <dgm:pt modelId="{F2AAA914-723F-4D5B-A425-B2C5B0EB840B}" type="pres">
      <dgm:prSet presAssocID="{3ECE36BB-B260-4ADB-B46A-ADAD712D769F}" presName="vProcSp" presStyleCnt="0"/>
      <dgm:spPr/>
    </dgm:pt>
    <dgm:pt modelId="{3926179D-4F1D-4609-A912-DB185C0AA678}" type="pres">
      <dgm:prSet presAssocID="{3ECE36BB-B260-4ADB-B46A-ADAD712D769F}" presName="vSp1" presStyleCnt="0"/>
      <dgm:spPr/>
    </dgm:pt>
    <dgm:pt modelId="{FF0A389E-8905-46CD-914C-C94773430EB7}" type="pres">
      <dgm:prSet presAssocID="{3ECE36BB-B260-4ADB-B46A-ADAD712D769F}" presName="simulatedConn" presStyleLbl="solidFgAcc1" presStyleIdx="2" presStyleCnt="3"/>
      <dgm:spPr>
        <a:solidFill>
          <a:srgbClr val="92D050"/>
        </a:solidFill>
      </dgm:spPr>
    </dgm:pt>
    <dgm:pt modelId="{3AF94A39-F84F-43DF-8A94-D8C52BB4B83C}" type="pres">
      <dgm:prSet presAssocID="{3ECE36BB-B260-4ADB-B46A-ADAD712D769F}" presName="vSp2" presStyleCnt="0"/>
      <dgm:spPr/>
    </dgm:pt>
    <dgm:pt modelId="{3AEE64CE-5B7B-4067-9715-8C3787DDDE6A}" type="pres">
      <dgm:prSet presAssocID="{3ECE36BB-B260-4ADB-B46A-ADAD712D769F}" presName="sibTrans" presStyleCnt="0"/>
      <dgm:spPr/>
    </dgm:pt>
    <dgm:pt modelId="{C1DA72AB-FF13-4CB7-AAF4-4F75DC8B0CD4}" type="pres">
      <dgm:prSet presAssocID="{5160100E-EA3D-4418-A591-F0C80AD3FE18}" presName="compositeNode" presStyleCnt="0">
        <dgm:presLayoutVars>
          <dgm:bulletEnabled val="1"/>
        </dgm:presLayoutVars>
      </dgm:prSet>
      <dgm:spPr/>
    </dgm:pt>
    <dgm:pt modelId="{D642DDA5-1406-4D75-A368-4783CF622AE8}" type="pres">
      <dgm:prSet presAssocID="{5160100E-EA3D-4418-A591-F0C80AD3FE18}" presName="bgRect" presStyleLbl="node1" presStyleIdx="3" presStyleCnt="4" custScaleY="165658"/>
      <dgm:spPr>
        <a:prstGeom prst="rect">
          <a:avLst/>
        </a:prstGeom>
      </dgm:spPr>
      <dgm:t>
        <a:bodyPr/>
        <a:lstStyle/>
        <a:p>
          <a:endParaRPr lang="en-US"/>
        </a:p>
      </dgm:t>
    </dgm:pt>
    <dgm:pt modelId="{FEB1C630-0404-4586-880C-D8A2540F85C5}" type="pres">
      <dgm:prSet presAssocID="{5160100E-EA3D-4418-A591-F0C80AD3FE18}" presName="parentNode" presStyleLbl="node1" presStyleIdx="3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3224014-B0E1-4886-AFE0-E0723FF79E47}" type="presOf" srcId="{8F9F05CF-EE7F-44E3-85F7-E727522AA0E6}" destId="{C3CE9A3F-A910-48DA-B064-7BCC58A3223D}" srcOrd="0" destOrd="0" presId="urn:microsoft.com/office/officeart/2005/8/layout/hProcess7"/>
    <dgm:cxn modelId="{9936618E-426E-4320-AA19-81FDCC163A68}" type="presOf" srcId="{CBE3E61E-F908-4B81-8BCF-75045D77DC41}" destId="{F2383370-32F2-4DF0-9180-55658399A0AE}" srcOrd="0" destOrd="0" presId="urn:microsoft.com/office/officeart/2005/8/layout/hProcess7"/>
    <dgm:cxn modelId="{64BE6EC3-13AB-4313-9206-0365DB17BEF6}" type="presOf" srcId="{9623509B-43B2-4427-B5F7-74239003A84E}" destId="{319249F7-EB48-4F5D-8B46-FA9F822CC67F}" srcOrd="0" destOrd="0" presId="urn:microsoft.com/office/officeart/2005/8/layout/hProcess7"/>
    <dgm:cxn modelId="{7F742A39-4289-4300-B893-21661B8414A4}" srcId="{8F9F05CF-EE7F-44E3-85F7-E727522AA0E6}" destId="{9623509B-43B2-4427-B5F7-74239003A84E}" srcOrd="0" destOrd="0" parTransId="{86D52868-0B42-45BF-B08B-765DB0E68EE9}" sibTransId="{F7F5958D-1C63-42BB-8CBE-50162A3E4B11}"/>
    <dgm:cxn modelId="{366EBBDB-BE55-46FB-8696-E7E1D7745286}" type="presOf" srcId="{CBE3E61E-F908-4B81-8BCF-75045D77DC41}" destId="{7D663429-C09E-4B32-9F95-243B38C5AD99}" srcOrd="1" destOrd="0" presId="urn:microsoft.com/office/officeart/2005/8/layout/hProcess7"/>
    <dgm:cxn modelId="{19348F85-E0D2-4D2B-9981-7B9F7B7454A9}" type="presOf" srcId="{5160100E-EA3D-4418-A591-F0C80AD3FE18}" destId="{FEB1C630-0404-4586-880C-D8A2540F85C5}" srcOrd="1" destOrd="0" presId="urn:microsoft.com/office/officeart/2005/8/layout/hProcess7"/>
    <dgm:cxn modelId="{C12430BE-9993-44F2-BE88-925DFE87B1FB}" type="presOf" srcId="{5160100E-EA3D-4418-A591-F0C80AD3FE18}" destId="{D642DDA5-1406-4D75-A368-4783CF622AE8}" srcOrd="0" destOrd="0" presId="urn:microsoft.com/office/officeart/2005/8/layout/hProcess7"/>
    <dgm:cxn modelId="{6F84D09F-8BE1-468F-A07F-19BB105EB632}" srcId="{8F9F05CF-EE7F-44E3-85F7-E727522AA0E6}" destId="{CBE3E61E-F908-4B81-8BCF-75045D77DC41}" srcOrd="1" destOrd="0" parTransId="{5D2AB1D6-B5E0-401E-A728-0157C74BA99A}" sibTransId="{FC4FBBED-DFE0-43D7-9B7B-767C9FC9527E}"/>
    <dgm:cxn modelId="{C06BC59B-32B6-40DD-9907-8D800B152E24}" type="presOf" srcId="{9623509B-43B2-4427-B5F7-74239003A84E}" destId="{9CAD3628-D0BA-45DD-A756-84680F07BB59}" srcOrd="1" destOrd="0" presId="urn:microsoft.com/office/officeart/2005/8/layout/hProcess7"/>
    <dgm:cxn modelId="{35DCBACB-4240-4276-8A2D-F43DC18AB20A}" srcId="{8F9F05CF-EE7F-44E3-85F7-E727522AA0E6}" destId="{EEDDD7B4-4317-4F88-A761-47837D4299A6}" srcOrd="2" destOrd="0" parTransId="{18367447-4946-4B20-AEE7-2334A9169F98}" sibTransId="{3ECE36BB-B260-4ADB-B46A-ADAD712D769F}"/>
    <dgm:cxn modelId="{7D7BDA22-F376-4B66-80C5-4670F2E8D605}" srcId="{8F9F05CF-EE7F-44E3-85F7-E727522AA0E6}" destId="{5160100E-EA3D-4418-A591-F0C80AD3FE18}" srcOrd="3" destOrd="0" parTransId="{B644F5DB-BB4E-4C1B-9451-2B5541735867}" sibTransId="{A7F60821-4949-4F6F-BFAE-F3C1DF853034}"/>
    <dgm:cxn modelId="{A8CD9A5F-2DF0-47B5-82CF-C2535612EFDF}" type="presOf" srcId="{EEDDD7B4-4317-4F88-A761-47837D4299A6}" destId="{8B3F7962-83CF-4266-B851-F04F3F470F56}" srcOrd="1" destOrd="0" presId="urn:microsoft.com/office/officeart/2005/8/layout/hProcess7"/>
    <dgm:cxn modelId="{C5A06EFB-73B7-4A61-893A-42FA4F420746}" type="presOf" srcId="{EEDDD7B4-4317-4F88-A761-47837D4299A6}" destId="{1E02A255-210E-4507-B4B1-1ED5C881D4EA}" srcOrd="0" destOrd="0" presId="urn:microsoft.com/office/officeart/2005/8/layout/hProcess7"/>
    <dgm:cxn modelId="{FEF8FDBF-DB9D-4187-A16B-1631F38E43D5}" type="presParOf" srcId="{C3CE9A3F-A910-48DA-B064-7BCC58A3223D}" destId="{9F958A95-5F64-4151-99E5-517FF0633235}" srcOrd="0" destOrd="0" presId="urn:microsoft.com/office/officeart/2005/8/layout/hProcess7"/>
    <dgm:cxn modelId="{3E858851-7681-47C0-8239-AFD456AF6ABC}" type="presParOf" srcId="{9F958A95-5F64-4151-99E5-517FF0633235}" destId="{319249F7-EB48-4F5D-8B46-FA9F822CC67F}" srcOrd="0" destOrd="0" presId="urn:microsoft.com/office/officeart/2005/8/layout/hProcess7"/>
    <dgm:cxn modelId="{EC10BF0F-651E-48DD-B417-A8F5847F495E}" type="presParOf" srcId="{9F958A95-5F64-4151-99E5-517FF0633235}" destId="{9CAD3628-D0BA-45DD-A756-84680F07BB59}" srcOrd="1" destOrd="0" presId="urn:microsoft.com/office/officeart/2005/8/layout/hProcess7"/>
    <dgm:cxn modelId="{5FC35856-9934-4536-B321-A8EAB7A43052}" type="presParOf" srcId="{C3CE9A3F-A910-48DA-B064-7BCC58A3223D}" destId="{51297A39-9CA2-42D7-88F0-045F5062A667}" srcOrd="1" destOrd="0" presId="urn:microsoft.com/office/officeart/2005/8/layout/hProcess7"/>
    <dgm:cxn modelId="{329CA005-61EC-42DC-AD8A-3070896F603B}" type="presParOf" srcId="{C3CE9A3F-A910-48DA-B064-7BCC58A3223D}" destId="{7F607364-AB3A-4B8E-A48E-0FEB86AEA770}" srcOrd="2" destOrd="0" presId="urn:microsoft.com/office/officeart/2005/8/layout/hProcess7"/>
    <dgm:cxn modelId="{DD3D092D-2199-45E6-B659-FC7E95878F07}" type="presParOf" srcId="{7F607364-AB3A-4B8E-A48E-0FEB86AEA770}" destId="{81C24893-E044-444C-9103-82625624CB48}" srcOrd="0" destOrd="0" presId="urn:microsoft.com/office/officeart/2005/8/layout/hProcess7"/>
    <dgm:cxn modelId="{FA792FC5-D673-4DD6-B529-6860EEF8B908}" type="presParOf" srcId="{7F607364-AB3A-4B8E-A48E-0FEB86AEA770}" destId="{B95CF020-F683-4357-9DDD-AAE959ACFE3D}" srcOrd="1" destOrd="0" presId="urn:microsoft.com/office/officeart/2005/8/layout/hProcess7"/>
    <dgm:cxn modelId="{DCD0D8A0-1DD3-4DC7-B58C-7779050C409D}" type="presParOf" srcId="{7F607364-AB3A-4B8E-A48E-0FEB86AEA770}" destId="{F5611486-EE1F-4EB8-ADDB-6BC734A03E8B}" srcOrd="2" destOrd="0" presId="urn:microsoft.com/office/officeart/2005/8/layout/hProcess7"/>
    <dgm:cxn modelId="{6EBDB663-EA91-4DEA-9B27-152B558FEACC}" type="presParOf" srcId="{C3CE9A3F-A910-48DA-B064-7BCC58A3223D}" destId="{579E82BA-9F19-4D5C-B77E-C313A692BF67}" srcOrd="3" destOrd="0" presId="urn:microsoft.com/office/officeart/2005/8/layout/hProcess7"/>
    <dgm:cxn modelId="{276B686D-8920-4BE6-8259-30E13159C864}" type="presParOf" srcId="{C3CE9A3F-A910-48DA-B064-7BCC58A3223D}" destId="{C66BD778-1F42-4765-BFF3-FA05A06043E8}" srcOrd="4" destOrd="0" presId="urn:microsoft.com/office/officeart/2005/8/layout/hProcess7"/>
    <dgm:cxn modelId="{81D5FDFD-00BF-41E6-AF09-0A6999B494B4}" type="presParOf" srcId="{C66BD778-1F42-4765-BFF3-FA05A06043E8}" destId="{F2383370-32F2-4DF0-9180-55658399A0AE}" srcOrd="0" destOrd="0" presId="urn:microsoft.com/office/officeart/2005/8/layout/hProcess7"/>
    <dgm:cxn modelId="{90494596-8839-4073-95B9-2D30473FAD4A}" type="presParOf" srcId="{C66BD778-1F42-4765-BFF3-FA05A06043E8}" destId="{7D663429-C09E-4B32-9F95-243B38C5AD99}" srcOrd="1" destOrd="0" presId="urn:microsoft.com/office/officeart/2005/8/layout/hProcess7"/>
    <dgm:cxn modelId="{402AC6C6-99C7-4CDE-8385-DDFB0A559A73}" type="presParOf" srcId="{C3CE9A3F-A910-48DA-B064-7BCC58A3223D}" destId="{7DF5CE2A-D597-49F4-A91D-0B7131DA5DD5}" srcOrd="5" destOrd="0" presId="urn:microsoft.com/office/officeart/2005/8/layout/hProcess7"/>
    <dgm:cxn modelId="{18B111AB-1F88-40B6-B383-CE29A07EDC39}" type="presParOf" srcId="{C3CE9A3F-A910-48DA-B064-7BCC58A3223D}" destId="{4F95A547-5B62-48DB-B7FF-7E500DB9F549}" srcOrd="6" destOrd="0" presId="urn:microsoft.com/office/officeart/2005/8/layout/hProcess7"/>
    <dgm:cxn modelId="{8B5FE21B-8EE4-4A7F-8A01-DB17D1D7C91D}" type="presParOf" srcId="{4F95A547-5B62-48DB-B7FF-7E500DB9F549}" destId="{05F1A63C-6D97-4E36-B19C-3C853AE3E875}" srcOrd="0" destOrd="0" presId="urn:microsoft.com/office/officeart/2005/8/layout/hProcess7"/>
    <dgm:cxn modelId="{3EB23B22-69DD-4145-BF65-7AC4492AD6FA}" type="presParOf" srcId="{4F95A547-5B62-48DB-B7FF-7E500DB9F549}" destId="{94905D22-3F86-4E74-B62E-7B66E777C7CE}" srcOrd="1" destOrd="0" presId="urn:microsoft.com/office/officeart/2005/8/layout/hProcess7"/>
    <dgm:cxn modelId="{A43AC2AA-578E-40DA-8848-89D01FCD1E69}" type="presParOf" srcId="{4F95A547-5B62-48DB-B7FF-7E500DB9F549}" destId="{6E69A1A0-F937-4B54-8471-052A83463798}" srcOrd="2" destOrd="0" presId="urn:microsoft.com/office/officeart/2005/8/layout/hProcess7"/>
    <dgm:cxn modelId="{9AFA3B38-AFC5-40B9-8FDF-E16C34809A74}" type="presParOf" srcId="{C3CE9A3F-A910-48DA-B064-7BCC58A3223D}" destId="{C3539673-87A6-4EF0-AAAD-AE1539F7A963}" srcOrd="7" destOrd="0" presId="urn:microsoft.com/office/officeart/2005/8/layout/hProcess7"/>
    <dgm:cxn modelId="{73093E7C-9AE4-4245-816B-66966AB81F3C}" type="presParOf" srcId="{C3CE9A3F-A910-48DA-B064-7BCC58A3223D}" destId="{CA5F63C2-F161-45F6-AA99-7A25E46B5B40}" srcOrd="8" destOrd="0" presId="urn:microsoft.com/office/officeart/2005/8/layout/hProcess7"/>
    <dgm:cxn modelId="{B42DA5B8-30F1-44C7-857B-DC4D8A68B6A8}" type="presParOf" srcId="{CA5F63C2-F161-45F6-AA99-7A25E46B5B40}" destId="{1E02A255-210E-4507-B4B1-1ED5C881D4EA}" srcOrd="0" destOrd="0" presId="urn:microsoft.com/office/officeart/2005/8/layout/hProcess7"/>
    <dgm:cxn modelId="{99AAF84A-8EE3-479B-BB79-FC0FBED5D4F6}" type="presParOf" srcId="{CA5F63C2-F161-45F6-AA99-7A25E46B5B40}" destId="{8B3F7962-83CF-4266-B851-F04F3F470F56}" srcOrd="1" destOrd="0" presId="urn:microsoft.com/office/officeart/2005/8/layout/hProcess7"/>
    <dgm:cxn modelId="{B2112CB5-8A52-49F4-844A-B49A7C6C9D84}" type="presParOf" srcId="{C3CE9A3F-A910-48DA-B064-7BCC58A3223D}" destId="{7357601C-A7F0-4DF9-98A8-CD50F1CDB6D4}" srcOrd="9" destOrd="0" presId="urn:microsoft.com/office/officeart/2005/8/layout/hProcess7"/>
    <dgm:cxn modelId="{DBFE34A2-E105-4F1F-A7D9-7F821C9643C5}" type="presParOf" srcId="{C3CE9A3F-A910-48DA-B064-7BCC58A3223D}" destId="{F2AAA914-723F-4D5B-A425-B2C5B0EB840B}" srcOrd="10" destOrd="0" presId="urn:microsoft.com/office/officeart/2005/8/layout/hProcess7"/>
    <dgm:cxn modelId="{3F3B1CF5-D7F4-492D-B4E7-B0920EA3863B}" type="presParOf" srcId="{F2AAA914-723F-4D5B-A425-B2C5B0EB840B}" destId="{3926179D-4F1D-4609-A912-DB185C0AA678}" srcOrd="0" destOrd="0" presId="urn:microsoft.com/office/officeart/2005/8/layout/hProcess7"/>
    <dgm:cxn modelId="{7624F79A-66C8-48EB-B2D2-1E15F6BD8829}" type="presParOf" srcId="{F2AAA914-723F-4D5B-A425-B2C5B0EB840B}" destId="{FF0A389E-8905-46CD-914C-C94773430EB7}" srcOrd="1" destOrd="0" presId="urn:microsoft.com/office/officeart/2005/8/layout/hProcess7"/>
    <dgm:cxn modelId="{95EA82A4-9EC9-44D3-83B8-592D5271353F}" type="presParOf" srcId="{F2AAA914-723F-4D5B-A425-B2C5B0EB840B}" destId="{3AF94A39-F84F-43DF-8A94-D8C52BB4B83C}" srcOrd="2" destOrd="0" presId="urn:microsoft.com/office/officeart/2005/8/layout/hProcess7"/>
    <dgm:cxn modelId="{977397C1-81DA-497B-8A53-A3F14E3C2B8D}" type="presParOf" srcId="{C3CE9A3F-A910-48DA-B064-7BCC58A3223D}" destId="{3AEE64CE-5B7B-4067-9715-8C3787DDDE6A}" srcOrd="11" destOrd="0" presId="urn:microsoft.com/office/officeart/2005/8/layout/hProcess7"/>
    <dgm:cxn modelId="{D3DBC27C-23AF-43FE-81E5-A96E51226C93}" type="presParOf" srcId="{C3CE9A3F-A910-48DA-B064-7BCC58A3223D}" destId="{C1DA72AB-FF13-4CB7-AAF4-4F75DC8B0CD4}" srcOrd="12" destOrd="0" presId="urn:microsoft.com/office/officeart/2005/8/layout/hProcess7"/>
    <dgm:cxn modelId="{A6297C7A-1A74-4503-9761-2019F7FD57B7}" type="presParOf" srcId="{C1DA72AB-FF13-4CB7-AAF4-4F75DC8B0CD4}" destId="{D642DDA5-1406-4D75-A368-4783CF622AE8}" srcOrd="0" destOrd="0" presId="urn:microsoft.com/office/officeart/2005/8/layout/hProcess7"/>
    <dgm:cxn modelId="{330EE46E-F75A-4163-982D-F514D10054C9}" type="presParOf" srcId="{C1DA72AB-FF13-4CB7-AAF4-4F75DC8B0CD4}" destId="{FEB1C630-0404-4586-880C-D8A2540F85C5}" srcOrd="1" destOrd="0" presId="urn:microsoft.com/office/officeart/2005/8/layout/hProcess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64FB364-3ECC-4CBC-A866-4DC8EA0CAC39}" type="doc">
      <dgm:prSet loTypeId="urn:microsoft.com/office/officeart/2005/8/layout/venn2" loCatId="relationship" qsTypeId="urn:microsoft.com/office/officeart/2005/8/quickstyle/3d1" qsCatId="3D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F6FCDB4D-ED6B-4727-A601-1A511391772D}">
      <dgm:prSet phldrT="[Text]"/>
      <dgm:spPr/>
      <dgm:t>
        <a:bodyPr/>
        <a:lstStyle/>
        <a:p>
          <a:r>
            <a:rPr lang="en-US" dirty="0" smtClean="0"/>
            <a:t>Demo 3</a:t>
          </a:r>
          <a:endParaRPr lang="en-US" dirty="0"/>
        </a:p>
      </dgm:t>
    </dgm:pt>
    <dgm:pt modelId="{3B7DCF5C-C8CF-4E21-BA29-D06C10EE8872}" type="parTrans" cxnId="{28F655A2-33A4-4434-B1E2-80DF23905CC1}">
      <dgm:prSet/>
      <dgm:spPr/>
      <dgm:t>
        <a:bodyPr/>
        <a:lstStyle/>
        <a:p>
          <a:endParaRPr lang="en-US"/>
        </a:p>
      </dgm:t>
    </dgm:pt>
    <dgm:pt modelId="{6C8D5A38-BC80-400F-8733-4A5E2542D792}" type="sibTrans" cxnId="{28F655A2-33A4-4434-B1E2-80DF23905CC1}">
      <dgm:prSet/>
      <dgm:spPr/>
      <dgm:t>
        <a:bodyPr/>
        <a:lstStyle/>
        <a:p>
          <a:endParaRPr lang="en-US"/>
        </a:p>
      </dgm:t>
    </dgm:pt>
    <dgm:pt modelId="{11E12B2D-CEE8-42F6-A957-281D5C35924B}" type="pres">
      <dgm:prSet presAssocID="{764FB364-3ECC-4CBC-A866-4DC8EA0CAC39}" presName="Name0" presStyleCnt="0">
        <dgm:presLayoutVars>
          <dgm:chMax val="7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4AFCA45-9016-4ABB-959E-355A2791EA39}" type="pres">
      <dgm:prSet presAssocID="{764FB364-3ECC-4CBC-A866-4DC8EA0CAC39}" presName="comp1" presStyleCnt="0"/>
      <dgm:spPr/>
    </dgm:pt>
    <dgm:pt modelId="{6C1CA729-1284-4373-85C2-3C032E329566}" type="pres">
      <dgm:prSet presAssocID="{764FB364-3ECC-4CBC-A866-4DC8EA0CAC39}" presName="circle1" presStyleLbl="node1" presStyleIdx="0" presStyleCnt="1"/>
      <dgm:spPr/>
      <dgm:t>
        <a:bodyPr/>
        <a:lstStyle/>
        <a:p>
          <a:endParaRPr lang="en-US"/>
        </a:p>
      </dgm:t>
    </dgm:pt>
    <dgm:pt modelId="{47B94ECE-3FCA-467F-82A4-71264A0D1974}" type="pres">
      <dgm:prSet presAssocID="{764FB364-3ECC-4CBC-A866-4DC8EA0CAC39}" presName="c1text" presStyleLbl="node1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14E774B-7098-4148-A201-7DCDC2EB4FB2}" type="presOf" srcId="{F6FCDB4D-ED6B-4727-A601-1A511391772D}" destId="{6C1CA729-1284-4373-85C2-3C032E329566}" srcOrd="0" destOrd="0" presId="urn:microsoft.com/office/officeart/2005/8/layout/venn2"/>
    <dgm:cxn modelId="{07747EE7-1509-4E8C-B3B3-47D2BEC812C4}" type="presOf" srcId="{764FB364-3ECC-4CBC-A866-4DC8EA0CAC39}" destId="{11E12B2D-CEE8-42F6-A957-281D5C35924B}" srcOrd="0" destOrd="0" presId="urn:microsoft.com/office/officeart/2005/8/layout/venn2"/>
    <dgm:cxn modelId="{2775B42E-DCA5-4D2D-800F-6E941F939B19}" type="presOf" srcId="{F6FCDB4D-ED6B-4727-A601-1A511391772D}" destId="{47B94ECE-3FCA-467F-82A4-71264A0D1974}" srcOrd="1" destOrd="0" presId="urn:microsoft.com/office/officeart/2005/8/layout/venn2"/>
    <dgm:cxn modelId="{28F655A2-33A4-4434-B1E2-80DF23905CC1}" srcId="{764FB364-3ECC-4CBC-A866-4DC8EA0CAC39}" destId="{F6FCDB4D-ED6B-4727-A601-1A511391772D}" srcOrd="0" destOrd="0" parTransId="{3B7DCF5C-C8CF-4E21-BA29-D06C10EE8872}" sibTransId="{6C8D5A38-BC80-400F-8733-4A5E2542D792}"/>
    <dgm:cxn modelId="{8B24B750-83FB-4202-812F-653D78834AB0}" type="presParOf" srcId="{11E12B2D-CEE8-42F6-A957-281D5C35924B}" destId="{A4AFCA45-9016-4ABB-959E-355A2791EA39}" srcOrd="0" destOrd="0" presId="urn:microsoft.com/office/officeart/2005/8/layout/venn2"/>
    <dgm:cxn modelId="{12959411-0A59-4D2B-B00B-F9BD3D162A7D}" type="presParOf" srcId="{A4AFCA45-9016-4ABB-959E-355A2791EA39}" destId="{6C1CA729-1284-4373-85C2-3C032E329566}" srcOrd="0" destOrd="0" presId="urn:microsoft.com/office/officeart/2005/8/layout/venn2"/>
    <dgm:cxn modelId="{03C71122-9373-493B-B583-4A3FA297D85B}" type="presParOf" srcId="{A4AFCA45-9016-4ABB-959E-355A2791EA39}" destId="{47B94ECE-3FCA-467F-82A4-71264A0D1974}" srcOrd="1" destOrd="0" presId="urn:microsoft.com/office/officeart/2005/8/layout/ven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64FB364-3ECC-4CBC-A866-4DC8EA0CAC39}" type="doc">
      <dgm:prSet loTypeId="urn:microsoft.com/office/officeart/2005/8/layout/venn2" loCatId="relationship" qsTypeId="urn:microsoft.com/office/officeart/2005/8/quickstyle/3d1" qsCatId="3D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F6FCDB4D-ED6B-4727-A601-1A511391772D}">
      <dgm:prSet phldrT="[Text]"/>
      <dgm:spPr/>
      <dgm:t>
        <a:bodyPr/>
        <a:lstStyle/>
        <a:p>
          <a:r>
            <a:rPr lang="en-US" dirty="0" smtClean="0"/>
            <a:t>Demo 4</a:t>
          </a:r>
          <a:endParaRPr lang="en-US" dirty="0"/>
        </a:p>
      </dgm:t>
    </dgm:pt>
    <dgm:pt modelId="{3B7DCF5C-C8CF-4E21-BA29-D06C10EE8872}" type="parTrans" cxnId="{28F655A2-33A4-4434-B1E2-80DF23905CC1}">
      <dgm:prSet/>
      <dgm:spPr/>
      <dgm:t>
        <a:bodyPr/>
        <a:lstStyle/>
        <a:p>
          <a:endParaRPr lang="en-US"/>
        </a:p>
      </dgm:t>
    </dgm:pt>
    <dgm:pt modelId="{6C8D5A38-BC80-400F-8733-4A5E2542D792}" type="sibTrans" cxnId="{28F655A2-33A4-4434-B1E2-80DF23905CC1}">
      <dgm:prSet/>
      <dgm:spPr/>
      <dgm:t>
        <a:bodyPr/>
        <a:lstStyle/>
        <a:p>
          <a:endParaRPr lang="en-US"/>
        </a:p>
      </dgm:t>
    </dgm:pt>
    <dgm:pt modelId="{11E12B2D-CEE8-42F6-A957-281D5C35924B}" type="pres">
      <dgm:prSet presAssocID="{764FB364-3ECC-4CBC-A866-4DC8EA0CAC39}" presName="Name0" presStyleCnt="0">
        <dgm:presLayoutVars>
          <dgm:chMax val="7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4AFCA45-9016-4ABB-959E-355A2791EA39}" type="pres">
      <dgm:prSet presAssocID="{764FB364-3ECC-4CBC-A866-4DC8EA0CAC39}" presName="comp1" presStyleCnt="0"/>
      <dgm:spPr/>
    </dgm:pt>
    <dgm:pt modelId="{6C1CA729-1284-4373-85C2-3C032E329566}" type="pres">
      <dgm:prSet presAssocID="{764FB364-3ECC-4CBC-A866-4DC8EA0CAC39}" presName="circle1" presStyleLbl="node1" presStyleIdx="0" presStyleCnt="1"/>
      <dgm:spPr/>
      <dgm:t>
        <a:bodyPr/>
        <a:lstStyle/>
        <a:p>
          <a:endParaRPr lang="en-US"/>
        </a:p>
      </dgm:t>
    </dgm:pt>
    <dgm:pt modelId="{47B94ECE-3FCA-467F-82A4-71264A0D1974}" type="pres">
      <dgm:prSet presAssocID="{764FB364-3ECC-4CBC-A866-4DC8EA0CAC39}" presName="c1text" presStyleLbl="node1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14E774B-7098-4148-A201-7DCDC2EB4FB2}" type="presOf" srcId="{F6FCDB4D-ED6B-4727-A601-1A511391772D}" destId="{6C1CA729-1284-4373-85C2-3C032E329566}" srcOrd="0" destOrd="0" presId="urn:microsoft.com/office/officeart/2005/8/layout/venn2"/>
    <dgm:cxn modelId="{07747EE7-1509-4E8C-B3B3-47D2BEC812C4}" type="presOf" srcId="{764FB364-3ECC-4CBC-A866-4DC8EA0CAC39}" destId="{11E12B2D-CEE8-42F6-A957-281D5C35924B}" srcOrd="0" destOrd="0" presId="urn:microsoft.com/office/officeart/2005/8/layout/venn2"/>
    <dgm:cxn modelId="{2775B42E-DCA5-4D2D-800F-6E941F939B19}" type="presOf" srcId="{F6FCDB4D-ED6B-4727-A601-1A511391772D}" destId="{47B94ECE-3FCA-467F-82A4-71264A0D1974}" srcOrd="1" destOrd="0" presId="urn:microsoft.com/office/officeart/2005/8/layout/venn2"/>
    <dgm:cxn modelId="{28F655A2-33A4-4434-B1E2-80DF23905CC1}" srcId="{764FB364-3ECC-4CBC-A866-4DC8EA0CAC39}" destId="{F6FCDB4D-ED6B-4727-A601-1A511391772D}" srcOrd="0" destOrd="0" parTransId="{3B7DCF5C-C8CF-4E21-BA29-D06C10EE8872}" sibTransId="{6C8D5A38-BC80-400F-8733-4A5E2542D792}"/>
    <dgm:cxn modelId="{8B24B750-83FB-4202-812F-653D78834AB0}" type="presParOf" srcId="{11E12B2D-CEE8-42F6-A957-281D5C35924B}" destId="{A4AFCA45-9016-4ABB-959E-355A2791EA39}" srcOrd="0" destOrd="0" presId="urn:microsoft.com/office/officeart/2005/8/layout/venn2"/>
    <dgm:cxn modelId="{12959411-0A59-4D2B-B00B-F9BD3D162A7D}" type="presParOf" srcId="{A4AFCA45-9016-4ABB-959E-355A2791EA39}" destId="{6C1CA729-1284-4373-85C2-3C032E329566}" srcOrd="0" destOrd="0" presId="urn:microsoft.com/office/officeart/2005/8/layout/venn2"/>
    <dgm:cxn modelId="{03C71122-9373-493B-B583-4A3FA297D85B}" type="presParOf" srcId="{A4AFCA45-9016-4ABB-959E-355A2791EA39}" destId="{47B94ECE-3FCA-467F-82A4-71264A0D1974}" srcOrd="1" destOrd="0" presId="urn:microsoft.com/office/officeart/2005/8/layout/ven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64FB364-3ECC-4CBC-A866-4DC8EA0CAC39}" type="doc">
      <dgm:prSet loTypeId="urn:microsoft.com/office/officeart/2005/8/layout/venn2" loCatId="relationship" qsTypeId="urn:microsoft.com/office/officeart/2005/8/quickstyle/3d1" qsCatId="3D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11E12B2D-CEE8-42F6-A957-281D5C35924B}" type="pres">
      <dgm:prSet presAssocID="{764FB364-3ECC-4CBC-A866-4DC8EA0CAC39}" presName="Name0" presStyleCnt="0">
        <dgm:presLayoutVars>
          <dgm:chMax val="7"/>
          <dgm:resizeHandles val="exact"/>
        </dgm:presLayoutVars>
      </dgm:prSet>
      <dgm:spPr/>
      <dgm:t>
        <a:bodyPr/>
        <a:lstStyle/>
        <a:p>
          <a:endParaRPr lang="en-US"/>
        </a:p>
      </dgm:t>
    </dgm:pt>
  </dgm:ptLst>
  <dgm:cxnLst>
    <dgm:cxn modelId="{07747EE7-1509-4E8C-B3B3-47D2BEC812C4}" type="presOf" srcId="{764FB364-3ECC-4CBC-A866-4DC8EA0CAC39}" destId="{11E12B2D-CEE8-42F6-A957-281D5C35924B}" srcOrd="0" destOrd="0" presId="urn:microsoft.com/office/officeart/2005/8/layout/ven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19249F7-EB48-4F5D-8B46-FA9F822CC67F}">
      <dsp:nvSpPr>
        <dsp:cNvPr id="0" name=""/>
        <dsp:cNvSpPr/>
      </dsp:nvSpPr>
      <dsp:spPr>
        <a:xfrm>
          <a:off x="4419" y="-134530"/>
          <a:ext cx="2658271" cy="5284366"/>
        </a:xfrm>
        <a:prstGeom prst="rect">
          <a:avLst/>
        </a:prstGeom>
        <a:solidFill>
          <a:schemeClr val="tx1">
            <a:lumMod val="65000"/>
            <a:lumOff val="3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96012" rIns="124460" bIns="0" numCol="1" spcCol="1270" anchor="t" anchorCtr="0">
          <a:noAutofit/>
        </a:bodyPr>
        <a:lstStyle/>
        <a:p>
          <a:pPr lvl="0" algn="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>
              <a:latin typeface="Segoe UI Light" panose="020B0502040204020203" pitchFamily="34" charset="0"/>
              <a:cs typeface="Segoe UI Light" panose="020B0502040204020203" pitchFamily="34" charset="0"/>
            </a:rPr>
            <a:t>SharePoint 2007</a:t>
          </a:r>
          <a:endParaRPr lang="en-US" sz="2800" kern="1200" dirty="0">
            <a:latin typeface="Segoe UI Light" panose="020B0502040204020203" pitchFamily="34" charset="0"/>
            <a:cs typeface="Segoe UI Light" panose="020B0502040204020203" pitchFamily="34" charset="0"/>
          </a:endParaRPr>
        </a:p>
      </dsp:txBody>
      <dsp:txXfrm rot="16200000">
        <a:off x="-1896343" y="1766232"/>
        <a:ext cx="4333180" cy="531654"/>
      </dsp:txXfrm>
    </dsp:sp>
    <dsp:sp modelId="{F2383370-32F2-4DF0-9180-55658399A0AE}">
      <dsp:nvSpPr>
        <dsp:cNvPr id="0" name=""/>
        <dsp:cNvSpPr/>
      </dsp:nvSpPr>
      <dsp:spPr>
        <a:xfrm>
          <a:off x="2755730" y="-134530"/>
          <a:ext cx="2658271" cy="5284366"/>
        </a:xfrm>
        <a:prstGeom prst="rect">
          <a:avLst/>
        </a:prstGeom>
        <a:solidFill>
          <a:schemeClr val="tx1">
            <a:lumMod val="65000"/>
            <a:lumOff val="3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96012" rIns="124460" bIns="0" numCol="1" spcCol="1270" anchor="t" anchorCtr="0">
          <a:noAutofit/>
        </a:bodyPr>
        <a:lstStyle/>
        <a:p>
          <a:pPr lvl="0" algn="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>
              <a:latin typeface="Segoe UI Light" panose="020B0502040204020203" pitchFamily="34" charset="0"/>
              <a:cs typeface="Segoe UI Light" panose="020B0502040204020203" pitchFamily="34" charset="0"/>
            </a:rPr>
            <a:t>SharePoint 2010</a:t>
          </a:r>
          <a:endParaRPr lang="en-US" sz="2800" kern="1200" dirty="0">
            <a:latin typeface="Segoe UI Light" panose="020B0502040204020203" pitchFamily="34" charset="0"/>
            <a:cs typeface="Segoe UI Light" panose="020B0502040204020203" pitchFamily="34" charset="0"/>
          </a:endParaRPr>
        </a:p>
      </dsp:txBody>
      <dsp:txXfrm rot="16200000">
        <a:off x="854966" y="1766232"/>
        <a:ext cx="4333180" cy="531654"/>
      </dsp:txXfrm>
    </dsp:sp>
    <dsp:sp modelId="{B95CF020-F683-4357-9DDD-AAE959ACFE3D}">
      <dsp:nvSpPr>
        <dsp:cNvPr id="0" name=""/>
        <dsp:cNvSpPr/>
      </dsp:nvSpPr>
      <dsp:spPr>
        <a:xfrm rot="5400000">
          <a:off x="2534594" y="2401078"/>
          <a:ext cx="468853" cy="398740"/>
        </a:xfrm>
        <a:prstGeom prst="flowChartExtract">
          <a:avLst/>
        </a:prstGeom>
        <a:solidFill>
          <a:srgbClr val="92D050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E02A255-210E-4507-B4B1-1ED5C881D4EA}">
      <dsp:nvSpPr>
        <dsp:cNvPr id="0" name=""/>
        <dsp:cNvSpPr/>
      </dsp:nvSpPr>
      <dsp:spPr>
        <a:xfrm>
          <a:off x="5495743" y="-134530"/>
          <a:ext cx="2658271" cy="5284366"/>
        </a:xfrm>
        <a:prstGeom prst="rect">
          <a:avLst/>
        </a:prstGeom>
        <a:solidFill>
          <a:schemeClr val="tx1">
            <a:lumMod val="65000"/>
            <a:lumOff val="3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96012" rIns="124460" bIns="0" numCol="1" spcCol="1270" anchor="t" anchorCtr="0">
          <a:noAutofit/>
        </a:bodyPr>
        <a:lstStyle/>
        <a:p>
          <a:pPr lvl="0" algn="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>
              <a:latin typeface="Segoe UI Light" panose="020B0502040204020203" pitchFamily="34" charset="0"/>
              <a:cs typeface="Segoe UI Light" panose="020B0502040204020203" pitchFamily="34" charset="0"/>
            </a:rPr>
            <a:t>SharePoint 2013</a:t>
          </a:r>
          <a:endParaRPr lang="en-US" sz="2800" kern="1200" dirty="0">
            <a:latin typeface="Segoe UI Light" panose="020B0502040204020203" pitchFamily="34" charset="0"/>
            <a:cs typeface="Segoe UI Light" panose="020B0502040204020203" pitchFamily="34" charset="0"/>
          </a:endParaRPr>
        </a:p>
      </dsp:txBody>
      <dsp:txXfrm rot="16200000">
        <a:off x="3594979" y="1766232"/>
        <a:ext cx="4333180" cy="531654"/>
      </dsp:txXfrm>
    </dsp:sp>
    <dsp:sp modelId="{94905D22-3F86-4E74-B62E-7B66E777C7CE}">
      <dsp:nvSpPr>
        <dsp:cNvPr id="0" name=""/>
        <dsp:cNvSpPr/>
      </dsp:nvSpPr>
      <dsp:spPr>
        <a:xfrm rot="5400000">
          <a:off x="5285905" y="2401078"/>
          <a:ext cx="468853" cy="398740"/>
        </a:xfrm>
        <a:prstGeom prst="flowChartExtract">
          <a:avLst/>
        </a:prstGeom>
        <a:solidFill>
          <a:srgbClr val="92D050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642DDA5-1406-4D75-A368-4783CF622AE8}">
      <dsp:nvSpPr>
        <dsp:cNvPr id="0" name=""/>
        <dsp:cNvSpPr/>
      </dsp:nvSpPr>
      <dsp:spPr>
        <a:xfrm>
          <a:off x="8258351" y="-134530"/>
          <a:ext cx="2658271" cy="5284366"/>
        </a:xfrm>
        <a:prstGeom prst="rect">
          <a:avLst/>
        </a:prstGeom>
        <a:solidFill>
          <a:schemeClr val="tx1">
            <a:lumMod val="65000"/>
            <a:lumOff val="3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96012" rIns="124460" bIns="0" numCol="1" spcCol="1270" anchor="t" anchorCtr="0">
          <a:noAutofit/>
        </a:bodyPr>
        <a:lstStyle/>
        <a:p>
          <a:pPr lvl="0" algn="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>
              <a:latin typeface="Segoe UI Light" panose="020B0502040204020203" pitchFamily="34" charset="0"/>
              <a:cs typeface="Segoe UI Light" panose="020B0502040204020203" pitchFamily="34" charset="0"/>
            </a:rPr>
            <a:t>Office 365</a:t>
          </a:r>
          <a:endParaRPr lang="en-US" sz="2800" kern="1200" dirty="0">
            <a:latin typeface="Segoe UI Light" panose="020B0502040204020203" pitchFamily="34" charset="0"/>
            <a:cs typeface="Segoe UI Light" panose="020B0502040204020203" pitchFamily="34" charset="0"/>
          </a:endParaRPr>
        </a:p>
      </dsp:txBody>
      <dsp:txXfrm rot="16200000">
        <a:off x="6357588" y="1766232"/>
        <a:ext cx="4333180" cy="531654"/>
      </dsp:txXfrm>
    </dsp:sp>
    <dsp:sp modelId="{FF0A389E-8905-46CD-914C-C94773430EB7}">
      <dsp:nvSpPr>
        <dsp:cNvPr id="0" name=""/>
        <dsp:cNvSpPr/>
      </dsp:nvSpPr>
      <dsp:spPr>
        <a:xfrm rot="5400000">
          <a:off x="8037215" y="2401078"/>
          <a:ext cx="468853" cy="398740"/>
        </a:xfrm>
        <a:prstGeom prst="flowChartExtract">
          <a:avLst/>
        </a:prstGeom>
        <a:solidFill>
          <a:srgbClr val="92D050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1CA729-1284-4373-85C2-3C032E329566}">
      <dsp:nvSpPr>
        <dsp:cNvPr id="0" name=""/>
        <dsp:cNvSpPr/>
      </dsp:nvSpPr>
      <dsp:spPr>
        <a:xfrm>
          <a:off x="110375" y="0"/>
          <a:ext cx="1463761" cy="1463761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Demo 3</a:t>
          </a:r>
          <a:endParaRPr lang="en-US" sz="1800" kern="1200" dirty="0"/>
        </a:p>
      </dsp:txBody>
      <dsp:txXfrm>
        <a:off x="324738" y="365940"/>
        <a:ext cx="1035035" cy="73188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1CA729-1284-4373-85C2-3C032E329566}">
      <dsp:nvSpPr>
        <dsp:cNvPr id="0" name=""/>
        <dsp:cNvSpPr/>
      </dsp:nvSpPr>
      <dsp:spPr>
        <a:xfrm>
          <a:off x="110375" y="0"/>
          <a:ext cx="1463761" cy="1463761"/>
        </a:xfrm>
        <a:prstGeom prst="ellips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Demo 4</a:t>
          </a:r>
          <a:endParaRPr lang="en-US" sz="1800" kern="1200" dirty="0"/>
        </a:p>
      </dsp:txBody>
      <dsp:txXfrm>
        <a:off x="324738" y="365940"/>
        <a:ext cx="1035035" cy="73188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7">
  <dgm:title val=""/>
  <dgm:desc val=""/>
  <dgm:catLst>
    <dgm:cat type="process" pri="21000"/>
    <dgm:cat type="lis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ch" forName="hSp" refType="w" refFor="ch" refForName="compositeNode" fact="-0.035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-0.08"/>
      <dgm:constr type="primFontSz" for="des" forName="parentNode" op="equ"/>
      <dgm:constr type="primFontSz" for="des" forName="childNode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hoose name="Name5">
          <dgm:if name="Name6" func="var" arg="dir" op="equ" val="norm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l" for="ch" forName="bgRect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l" for="ch" forName="parentNode"/>
              <dgm:constr type="r" for="ch" forName="childNode" refType="r" refFor="ch" refForName="bgRect" fact="0.945"/>
              <dgm:constr type="h" for="ch" forName="childNode" refType="h" refFor="ch" refForName="bgRect" op="equ"/>
              <dgm:constr type="t" for="ch" forName="childNode"/>
              <dgm:constr type="l" for="ch" forName="childNode" refType="r" refFor="ch" refForName="parentNode"/>
            </dgm:constrLst>
          </dgm:if>
          <dgm:else name="Name7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r" for="ch" forName="bgRect" refType="w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r" for="ch" forName="parentNode" refType="w"/>
              <dgm:constr type="h" for="ch" forName="childNode" refType="h" refFor="ch" refForName="bgRect"/>
              <dgm:constr type="t" for="ch" forName="childNode"/>
              <dgm:constr type="r" for="ch" forName="childNode" refType="l" refFor="ch" refForName="parentNode"/>
              <dgm:constr type="l" for="ch" forName="childNode" refType="w" refFor="ch" refForName="bgRect" fact="0.055"/>
            </dgm:constrLst>
          </dgm:else>
        </dgm:choose>
        <dgm:ruleLst>
          <dgm:rule type="w" for="ch" forName="childNode" val="NaN" fact="NaN" max="30"/>
        </dgm:ruleLst>
        <dgm:layoutNode name="bgRect" styleLbl="node1">
          <dgm:alg type="sp"/>
          <dgm:shape xmlns:r="http://schemas.openxmlformats.org/officeDocument/2006/relationships" type="roundRect" r:blip="" zOrderOff="-1">
            <dgm:adjLst>
              <dgm:adj idx="1" val="0.05"/>
            </dgm:adjLst>
          </dgm:shape>
          <dgm:presOf axis="self"/>
          <dgm:constrLst/>
          <dgm:ruleLst/>
        </dgm:layoutNode>
        <dgm:layoutNode name="parentNode" styleLbl="node1">
          <dgm:varLst>
            <dgm:chMax val="0"/>
            <dgm:bulletEnabled val="1"/>
          </dgm:varLst>
          <dgm:presOf axis="self"/>
          <dgm:choose name="Name8">
            <dgm:if name="Name9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 hideGeom="1">
                <dgm:adjLst/>
              </dgm:shape>
              <dgm:constrLst>
                <dgm:constr type="primFontSz" val="65"/>
                <dgm:constr type="lMarg"/>
                <dgm:constr type="rMarg" refType="primFontSz" fact="0.35"/>
                <dgm:constr type="tMarg" refType="primFontSz" fact="0.27"/>
                <dgm:constr type="bMarg"/>
              </dgm:constrLst>
            </dgm:if>
            <dgm:else name="Name10">
              <dgm:alg type="tx">
                <dgm:param type="autoTxRot" val="grav"/>
                <dgm:param type="txAnchorVert" val="t"/>
                <dgm:param type="parTxLTRAlign" val="l"/>
                <dgm:param type="parTxRTLAlign" val="l"/>
              </dgm:alg>
              <dgm:shape xmlns:r="http://schemas.openxmlformats.org/officeDocument/2006/relationships" rot="90" type="rect" r:blip="" hideGeom="1">
                <dgm:adjLst/>
              </dgm:shape>
              <dgm:constrLst>
                <dgm:constr type="primFontSz" val="65"/>
                <dgm:constr type="lMarg" refType="primFontSz" fact="0.35"/>
                <dgm:constr type="rMarg"/>
                <dgm:constr type="tMarg" refType="primFontSz" fact="0.27"/>
                <dgm:constr type="bMarg"/>
              </dgm:constrLst>
            </dgm:else>
          </dgm:choose>
          <dgm:ruleLst>
            <dgm:rule type="primFontSz" val="5" fact="NaN" max="NaN"/>
          </dgm:ruleLst>
        </dgm:layoutNode>
        <dgm:choose name="Name11">
          <dgm:if name="Name12" axis="ch" ptType="node" func="cnt" op="gte" val="1">
            <dgm:layoutNode name="childNode" styleLbl="node1" moveWith="bgRect">
              <dgm:varLst>
                <dgm:bulletEnabled val="1"/>
              </dgm:varLst>
              <dgm:alg type="tx">
                <dgm:param type="parTxLTRAlign" val="l"/>
                <dgm:param type="parTxRTLAlign" val="r"/>
                <dgm:param type="txAnchorVert" val="t"/>
              </dgm:alg>
              <dgm:shape xmlns:r="http://schemas.openxmlformats.org/officeDocument/2006/relationships" type="rect" r:blip="" hideGeom="1">
                <dgm:adjLst/>
              </dgm:shape>
              <dgm:presOf axis="des" ptType="node"/>
              <dgm:constrLst>
                <dgm:constr type="primFontSz" val="65"/>
                <dgm:constr type="lMarg"/>
                <dgm:constr type="bMarg"/>
                <dgm:constr type="tMarg" refType="primFontSz" fact="0.27"/>
                <dgm:constr type="rMarg"/>
              </dgm:constrLst>
              <dgm:ruleLst>
                <dgm:rule type="prim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h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vProcSp" moveWith="bgRec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vSp1" refType="w"/>
            <dgm:constr type="w" for="ch" forName="simulatedConn" refType="w"/>
            <dgm:constr type="w" for="ch" forName="vSp2" refType="w"/>
          </dgm:constrLst>
          <dgm:ruleLst/>
          <dgm:layoutNode name="vSp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imulatedConn" styleLbl="solidFgAcc1">
            <dgm:alg type="sp"/>
            <dgm:choose name="Name15">
              <dgm:if name="Name16" func="var" arg="dir" op="equ" val="norm">
                <dgm:shape xmlns:r="http://schemas.openxmlformats.org/officeDocument/2006/relationships" rot="90" type="flowChartExtract" r:blip="">
                  <dgm:adjLst/>
                </dgm:shape>
              </dgm:if>
              <dgm:else name="Name17">
                <dgm:shape xmlns:r="http://schemas.openxmlformats.org/officeDocument/2006/relationships" rot="-90" type="flowChartExtract" r:blip="">
                  <dgm:adjLst/>
                </dgm:shape>
              </dgm:else>
            </dgm:choose>
            <dgm:presOf/>
            <dgm:constrLst/>
            <dgm:ruleLst/>
          </dgm:layoutNode>
          <dgm:layoutNode name="vSp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enn2">
  <dgm:title val=""/>
  <dgm:desc val=""/>
  <dgm:catLst>
    <dgm:cat type="relationship" pri="3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1">
      <dgm:if name="Name2" axis="ch" ptType="node" func="cnt" op="lte" val="3">
        <dgm:constrLst>
          <dgm:constr type="w" for="ch" forName="comp1" refType="w"/>
          <dgm:constr type="h" for="ch" forName="comp1" refType="w" refFor="ch" refForName="comp1"/>
          <dgm:constr type="w" for="ch" forName="comp2" refType="w" fact="0.7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5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primFontSz" for="des" ptType="node" op="equ" val="65"/>
        </dgm:constrLst>
      </dgm:if>
      <dgm:if name="Name3" axis="ch" ptType="node" func="cnt" op="equ" val="4">
        <dgm:constrLst>
          <dgm:constr type="w" for="ch" forName="comp1" refType="w"/>
          <dgm:constr type="h" for="ch" forName="comp1" refType="w" refFor="ch" refForName="comp1"/>
          <dgm:constr type="w" for="ch" forName="comp2" refType="w" fact="0.8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6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4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primFontSz" for="des" ptType="node" op="equ" val="65"/>
        </dgm:constrLst>
      </dgm:if>
      <dgm:else name="Name4">
        <dgm:constrLst>
          <dgm:constr type="w" for="ch" forName="comp1" refType="w"/>
          <dgm:constr type="h" for="ch" forName="comp1" refType="w" refFor="ch" refForName="comp1"/>
          <dgm:constr type="w" for="ch" forName="comp2" refType="w" fact="0.8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7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55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w" for="ch" forName="comp5" refType="w" fact="0.4"/>
          <dgm:constr type="h" for="ch" forName="comp5" refType="w" refFor="ch" refForName="comp5"/>
          <dgm:constr type="ctrX" for="ch" forName="comp5" refType="ctrX" refFor="ch" refForName="comp1"/>
          <dgm:constr type="b" for="ch" forName="comp5" refType="b" refFor="ch" refForName="comp1"/>
          <dgm:constr type="w" for="ch" forName="comp6" refType="w" fact="0.25"/>
          <dgm:constr type="h" for="ch" forName="comp6" refType="w" refFor="ch" refForName="comp6"/>
          <dgm:constr type="ctrX" for="ch" forName="comp6" refType="ctrX" refFor="ch" refForName="comp1"/>
          <dgm:constr type="b" for="ch" forName="comp6" refType="b" refFor="ch" refForName="comp1"/>
          <dgm:constr type="w" for="ch" forName="comp7" refType="w" fact="0.15"/>
          <dgm:constr type="h" for="ch" forName="comp7" refType="w" refFor="ch" refForName="comp7"/>
          <dgm:constr type="ctrX" for="ch" forName="comp7" refType="ctrX" refFor="ch" refForName="comp1"/>
          <dgm:constr type="b" for="ch" forName="comp7" refType="b" refFor="ch" refForName="comp1"/>
          <dgm:constr type="primFontSz" for="des" ptType="node" op="equ" val="65"/>
        </dgm:constrLst>
      </dgm:else>
    </dgm:choose>
    <dgm:ruleLst/>
    <dgm:choose name="Name5">
      <dgm:if name="Name6" axis="ch" ptType="node" func="cnt" op="gte" val="1">
        <dgm:layoutNode name="comp1">
          <dgm:alg type="composite"/>
          <dgm:shape xmlns:r="http://schemas.openxmlformats.org/officeDocument/2006/relationships" r:blip="">
            <dgm:adjLst/>
          </dgm:shape>
          <dgm:presOf/>
          <dgm:choose name="Name7">
            <dgm:if name="Name8" axis="ch" ptType="node" func="cnt" op="equ" val="1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5"/>
                <dgm:constr type="w" for="ch" forName="c1text" refType="w" refFor="ch" refForName="circle1" fact="0.70711"/>
                <dgm:constr type="h" for="ch" forName="c1text" refType="h" refFor="ch" refForName="circle1" fact="0.5"/>
              </dgm:constrLst>
            </dgm:if>
            <dgm:if name="Name9" axis="ch" ptType="node" func="cnt" op="equ" val="2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6"/>
                <dgm:constr type="w" for="ch" forName="c1text" refType="w" refFor="ch" refForName="circle1" fact="0.525"/>
                <dgm:constr type="h" for="ch" forName="c1text" refType="h" refFor="ch" refForName="circle1" fact="0.17"/>
              </dgm:constrLst>
            </dgm:if>
            <dgm:if name="Name10" axis="ch" ptType="node" func="cnt" op="equ" val="3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3495"/>
                <dgm:constr type="h" for="ch" forName="c1text" refType="h" refFor="ch" refForName="circle1" fact="0.15"/>
              </dgm:constrLst>
            </dgm:if>
            <dgm:if name="Name11" axis="ch" ptType="node" func="cnt" op="equ" val="4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2796"/>
                <dgm:constr type="h" for="ch" forName="c1text" refType="h" refFor="ch" refForName="circle1" fact="0.15"/>
              </dgm:constrLst>
            </dgm:if>
            <dgm:if name="Name12" axis="ch" ptType="node" func="cnt" op="gte" val="5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"/>
                <dgm:constr type="w" for="ch" forName="c1text" refType="w" refFor="ch" refForName="circle1" fact="0.375"/>
                <dgm:constr type="h" for="ch" forName="c1text" refType="h" refFor="ch" refForName="circle1" fact="0.1"/>
              </dgm:constrLst>
            </dgm:if>
            <dgm:else name="Name13"/>
          </dgm:choose>
          <dgm:ruleLst/>
          <dgm:layoutNode name="circle1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1 1" cnt="1 0"/>
            <dgm:constrLst>
              <dgm:constr type="h" refType="w"/>
            </dgm:constrLst>
            <dgm:ruleLst/>
          </dgm:layoutNode>
          <dgm:layoutNode name="c1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1 1" cnt="1 0"/>
            <dgm:constrLst/>
            <dgm:ruleLst>
              <dgm:rule type="primFontSz" val="5" fact="NaN" max="NaN"/>
            </dgm:ruleLst>
          </dgm:layoutNode>
        </dgm:layoutNode>
      </dgm:if>
      <dgm:else name="Name14"/>
    </dgm:choose>
    <dgm:choose name="Name15">
      <dgm:if name="Name16" axis="ch" ptType="node" func="cnt" op="gte" val="2">
        <dgm:layoutNode name="comp2">
          <dgm:alg type="composite"/>
          <dgm:shape xmlns:r="http://schemas.openxmlformats.org/officeDocument/2006/relationships" r:blip="">
            <dgm:adjLst/>
          </dgm:shape>
          <dgm:presOf/>
          <dgm:choose name="Name17">
            <dgm:if name="Name18" axis="ch" ptType="node" func="cnt" op="equ" val="2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5"/>
                <dgm:constr type="w" for="ch" forName="c2text" refType="w" refFor="ch" refForName="circle2" fact="0.70711"/>
                <dgm:constr type="h" for="ch" forName="c2text" refType="h" refFor="ch" refForName="circle2" fact="0.5"/>
              </dgm:constrLst>
            </dgm:if>
            <dgm:if name="Name19" axis="ch" ptType="node" func="cnt" op="equ" val="3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625"/>
                <dgm:constr type="w" for="ch" forName="c2text" refType="w" refFor="ch" refForName="circle2" fact="0.466"/>
                <dgm:constr type="h" for="ch" forName="c2text" refType="h" refFor="ch" refForName="circle2" fact="0.1875"/>
              </dgm:constrLst>
            </dgm:if>
            <dgm:if name="Name20" axis="ch" ptType="node" func="cnt" op="equ" val="4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"/>
                <dgm:constr type="w" for="ch" forName="c2text" refType="w" refFor="ch" refForName="circle2" fact="0.3495"/>
                <dgm:constr type="h" for="ch" forName="c2text" refType="h" refFor="ch" refForName="circle2" fact="0.18"/>
              </dgm:constrLst>
            </dgm:if>
            <dgm:if name="Name21" axis="ch" ptType="node" func="cnt" op="gte" val="5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15"/>
                <dgm:constr type="w" for="ch" forName="c2text" refType="w" refFor="ch" refForName="circle2" fact="0.43125"/>
                <dgm:constr type="h" for="ch" forName="c2text" refType="h" refFor="ch" refForName="circle2" fact="0.115"/>
              </dgm:constrLst>
            </dgm:if>
            <dgm:else name="Name22"/>
          </dgm:choose>
          <dgm:ruleLst/>
          <dgm:layoutNode name="circle2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2 1" cnt="1 0"/>
            <dgm:constrLst>
              <dgm:constr type="h" refType="w"/>
            </dgm:constrLst>
            <dgm:ruleLst/>
          </dgm:layoutNode>
          <dgm:layoutNode name="c2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2 1" cnt="1 0"/>
            <dgm:constrLst/>
            <dgm:ruleLst>
              <dgm:rule type="primFontSz" val="5" fact="NaN" max="NaN"/>
            </dgm:ruleLst>
          </dgm:layoutNode>
        </dgm:layoutNode>
      </dgm:if>
      <dgm:else name="Name23"/>
    </dgm:choose>
    <dgm:choose name="Name24">
      <dgm:if name="Name25" axis="ch" ptType="node" func="cnt" op="gte" val="3">
        <dgm:layoutNode name="comp3">
          <dgm:alg type="composite"/>
          <dgm:shape xmlns:r="http://schemas.openxmlformats.org/officeDocument/2006/relationships" r:blip="">
            <dgm:adjLst/>
          </dgm:shape>
          <dgm:presOf/>
          <dgm:choose name="Name26">
            <dgm:if name="Name27" axis="ch" ptType="node" func="cnt" op="equ" val="3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5"/>
                <dgm:constr type="w" for="ch" forName="c3text" refType="w" refFor="ch" refForName="circle3" fact="0.70711"/>
                <dgm:constr type="h" for="ch" forName="c3text" refType="h" refFor="ch" refForName="circle3" fact="0.5"/>
              </dgm:constrLst>
            </dgm:if>
            <dgm:if name="Name28" axis="ch" ptType="node" func="cnt" op="equ" val="4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875"/>
                <dgm:constr type="w" for="ch" forName="c3text" refType="w" refFor="ch" refForName="circle3" fact="0.466"/>
                <dgm:constr type="h" for="ch" forName="c3text" refType="h" refFor="ch" refForName="circle3" fact="0.225"/>
              </dgm:constrLst>
            </dgm:if>
            <dgm:if name="Name29" axis="ch" ptType="node" func="cnt" op="gte" val="5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38"/>
                <dgm:constr type="w" for="ch" forName="c3text" refType="w" refFor="ch" refForName="circle3" fact="0.5175"/>
                <dgm:constr type="h" for="ch" forName="c3text" refType="h" refFor="ch" refForName="circle3" fact="0.138"/>
              </dgm:constrLst>
            </dgm:if>
            <dgm:else name="Name30"/>
          </dgm:choose>
          <dgm:ruleLst/>
          <dgm:layoutNode name="circle3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3 1" cnt="1 0"/>
            <dgm:constrLst>
              <dgm:constr type="h" refType="w"/>
            </dgm:constrLst>
            <dgm:ruleLst/>
          </dgm:layoutNode>
          <dgm:layoutNode name="c3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3 1" cnt="1 0"/>
            <dgm:constrLst/>
            <dgm:ruleLst>
              <dgm:rule type="primFontSz" val="5" fact="NaN" max="NaN"/>
            </dgm:ruleLst>
          </dgm:layoutNode>
        </dgm:layoutNode>
      </dgm:if>
      <dgm:else name="Name31"/>
    </dgm:choose>
    <dgm:choose name="Name32">
      <dgm:if name="Name33" axis="ch" ptType="node" func="cnt" op="gte" val="4">
        <dgm:layoutNode name="comp4">
          <dgm:alg type="composite"/>
          <dgm:shape xmlns:r="http://schemas.openxmlformats.org/officeDocument/2006/relationships" r:blip="">
            <dgm:adjLst/>
          </dgm:shape>
          <dgm:presOf/>
          <dgm:choose name="Name34">
            <dgm:if name="Name35" axis="ch" ptType="node" func="cnt" op="equ" val="4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5"/>
                <dgm:constr type="w" for="ch" forName="c4text" refType="w" refFor="ch" refForName="circle4" fact="0.70711"/>
                <dgm:constr type="h" for="ch" forName="c4text" refType="h" refFor="ch" refForName="circle4" fact="0.5"/>
              </dgm:constrLst>
            </dgm:if>
            <dgm:if name="Name36" axis="ch" ptType="node" func="cnt" op="gte" val="5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18"/>
                <dgm:constr type="w" for="ch" forName="c4text" refType="w" refFor="ch" refForName="circle4" fact="0.54"/>
                <dgm:constr type="h" for="ch" forName="c4text" refType="h" refFor="ch" refForName="circle4" fact="0.18"/>
              </dgm:constrLst>
            </dgm:if>
            <dgm:else name="Name37"/>
          </dgm:choose>
          <dgm:ruleLst/>
          <dgm:layoutNode name="circle4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4 1" cnt="1 0"/>
            <dgm:constrLst>
              <dgm:constr type="h" refType="w"/>
            </dgm:constrLst>
            <dgm:ruleLst/>
          </dgm:layoutNode>
          <dgm:layoutNode name="c4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4 1" cnt="1 0"/>
            <dgm:constrLst/>
            <dgm:ruleLst>
              <dgm:rule type="primFontSz" val="5" fact="NaN" max="NaN"/>
            </dgm:ruleLst>
          </dgm:layoutNode>
        </dgm:layoutNode>
      </dgm:if>
      <dgm:else name="Name38"/>
    </dgm:choose>
    <dgm:choose name="Name39">
      <dgm:if name="Name40" axis="ch" ptType="node" func="cnt" op="gte" val="5">
        <dgm:layoutNode name="comp5">
          <dgm:alg type="composite"/>
          <dgm:shape xmlns:r="http://schemas.openxmlformats.org/officeDocument/2006/relationships" r:blip="">
            <dgm:adjLst/>
          </dgm:shape>
          <dgm:presOf/>
          <dgm:choose name="Name41">
            <dgm:if name="Name42" axis="ch" ptType="node" func="cnt" op="equ" val="5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5"/>
                <dgm:constr type="w" for="ch" forName="c5text" refType="w" refFor="ch" refForName="circle5" fact="0.70711"/>
                <dgm:constr type="h" for="ch" forName="c5text" refType="h" refFor="ch" refForName="circle5" fact="0.5"/>
              </dgm:constrLst>
            </dgm:if>
            <dgm:if name="Name43" axis="ch" ptType="node" func="cnt" op="gte" val="6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25"/>
                <dgm:constr type="w" for="ch" forName="c5text" refType="w" refFor="ch" refForName="circle5" fact="0.65"/>
                <dgm:constr type="h" for="ch" forName="c5text" refType="h" refFor="ch" refForName="circle5" fact="0.25"/>
              </dgm:constrLst>
            </dgm:if>
            <dgm:else name="Name44"/>
          </dgm:choose>
          <dgm:ruleLst/>
          <dgm:layoutNode name="circle5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5 1" cnt="1 0"/>
            <dgm:constrLst>
              <dgm:constr type="h" refType="w"/>
            </dgm:constrLst>
            <dgm:ruleLst/>
          </dgm:layoutNode>
          <dgm:layoutNode name="c5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5 1" cnt="1 0"/>
            <dgm:constrLst/>
            <dgm:ruleLst>
              <dgm:rule type="primFontSz" val="5" fact="NaN" max="NaN"/>
            </dgm:ruleLst>
          </dgm:layoutNode>
        </dgm:layoutNode>
      </dgm:if>
      <dgm:else name="Name45"/>
    </dgm:choose>
    <dgm:choose name="Name46">
      <dgm:if name="Name47" axis="ch" ptType="node" func="cnt" op="gte" val="6">
        <dgm:layoutNode name="comp6">
          <dgm:alg type="composite"/>
          <dgm:shape xmlns:r="http://schemas.openxmlformats.org/officeDocument/2006/relationships" r:blip="">
            <dgm:adjLst/>
          </dgm:shape>
          <dgm:presOf/>
          <dgm:choose name="Name48">
            <dgm:if name="Name49" axis="ch" ptType="node" func="cnt" op="equ" val="6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5"/>
                <dgm:constr type="w" for="ch" forName="c6text" refType="w" refFor="ch" refForName="circle6" fact="0.70711"/>
                <dgm:constr type="h" for="ch" forName="c6text" refType="h" refFor="ch" refForName="circle6" fact="0.5"/>
              </dgm:constrLst>
            </dgm:if>
            <dgm:if name="Name50" axis="ch" ptType="node" func="cnt" op="gte" val="7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27"/>
                <dgm:constr type="w" for="ch" forName="c6text" refType="w" refFor="ch" refForName="circle6" fact="0.68"/>
                <dgm:constr type="h" for="ch" forName="c6text" refType="h" refFor="ch" refForName="circle6" fact="0.241"/>
              </dgm:constrLst>
            </dgm:if>
            <dgm:else name="Name51"/>
          </dgm:choose>
          <dgm:ruleLst/>
          <dgm:layoutNode name="circle6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6 1" cnt="1 0"/>
            <dgm:constrLst>
              <dgm:constr type="h" refType="w"/>
            </dgm:constrLst>
            <dgm:ruleLst/>
          </dgm:layoutNode>
          <dgm:layoutNode name="c6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6 1" cnt="1 0"/>
            <dgm:constrLst/>
            <dgm:ruleLst>
              <dgm:rule type="primFontSz" val="5" fact="NaN" max="NaN"/>
            </dgm:ruleLst>
          </dgm:layoutNode>
        </dgm:layoutNode>
      </dgm:if>
      <dgm:else name="Name52"/>
    </dgm:choose>
    <dgm:choose name="Name53">
      <dgm:if name="Name54" axis="ch" ptType="node" func="cnt" op="gte" val="7">
        <dgm:layoutNode name="comp7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circle7" refType="w"/>
            <dgm:constr type="h" for="ch" forName="circle7" refType="h"/>
            <dgm:constr type="ctrX" for="ch" forName="circle7" refType="w" fact="0.5"/>
            <dgm:constr type="ctrY" for="ch" forName="circle7" refType="h" fact="0.5"/>
            <dgm:constr type="ctrX" for="ch" forName="c7text" refType="w" fact="0.5"/>
            <dgm:constr type="ctrY" for="ch" forName="c7text" refType="h" fact="0.5"/>
            <dgm:constr type="w" for="ch" forName="c7text" refType="w" refFor="ch" refForName="circle7" fact="0.70711"/>
            <dgm:constr type="h" for="ch" forName="c7text" refType="h" refFor="ch" refForName="circle7" fact="0.5"/>
          </dgm:constrLst>
          <dgm:ruleLst/>
          <dgm:layoutNode name="circle7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7 1" cnt="1 0"/>
            <dgm:constrLst>
              <dgm:constr type="h" refType="w"/>
            </dgm:constrLst>
            <dgm:ruleLst/>
          </dgm:layoutNode>
          <dgm:layoutNode name="c7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7 1" cnt="1 0"/>
            <dgm:constrLst/>
            <dgm:ruleLst>
              <dgm:rule type="primFontSz" val="5" fact="NaN" max="NaN"/>
            </dgm:ruleLst>
          </dgm:layoutNode>
        </dgm:layoutNode>
      </dgm:if>
      <dgm:else name="Name55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enn2">
  <dgm:title val=""/>
  <dgm:desc val=""/>
  <dgm:catLst>
    <dgm:cat type="relationship" pri="3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1">
      <dgm:if name="Name2" axis="ch" ptType="node" func="cnt" op="lte" val="3">
        <dgm:constrLst>
          <dgm:constr type="w" for="ch" forName="comp1" refType="w"/>
          <dgm:constr type="h" for="ch" forName="comp1" refType="w" refFor="ch" refForName="comp1"/>
          <dgm:constr type="w" for="ch" forName="comp2" refType="w" fact="0.7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5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primFontSz" for="des" ptType="node" op="equ" val="65"/>
        </dgm:constrLst>
      </dgm:if>
      <dgm:if name="Name3" axis="ch" ptType="node" func="cnt" op="equ" val="4">
        <dgm:constrLst>
          <dgm:constr type="w" for="ch" forName="comp1" refType="w"/>
          <dgm:constr type="h" for="ch" forName="comp1" refType="w" refFor="ch" refForName="comp1"/>
          <dgm:constr type="w" for="ch" forName="comp2" refType="w" fact="0.8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6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4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primFontSz" for="des" ptType="node" op="equ" val="65"/>
        </dgm:constrLst>
      </dgm:if>
      <dgm:else name="Name4">
        <dgm:constrLst>
          <dgm:constr type="w" for="ch" forName="comp1" refType="w"/>
          <dgm:constr type="h" for="ch" forName="comp1" refType="w" refFor="ch" refForName="comp1"/>
          <dgm:constr type="w" for="ch" forName="comp2" refType="w" fact="0.8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7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55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w" for="ch" forName="comp5" refType="w" fact="0.4"/>
          <dgm:constr type="h" for="ch" forName="comp5" refType="w" refFor="ch" refForName="comp5"/>
          <dgm:constr type="ctrX" for="ch" forName="comp5" refType="ctrX" refFor="ch" refForName="comp1"/>
          <dgm:constr type="b" for="ch" forName="comp5" refType="b" refFor="ch" refForName="comp1"/>
          <dgm:constr type="w" for="ch" forName="comp6" refType="w" fact="0.25"/>
          <dgm:constr type="h" for="ch" forName="comp6" refType="w" refFor="ch" refForName="comp6"/>
          <dgm:constr type="ctrX" for="ch" forName="comp6" refType="ctrX" refFor="ch" refForName="comp1"/>
          <dgm:constr type="b" for="ch" forName="comp6" refType="b" refFor="ch" refForName="comp1"/>
          <dgm:constr type="w" for="ch" forName="comp7" refType="w" fact="0.15"/>
          <dgm:constr type="h" for="ch" forName="comp7" refType="w" refFor="ch" refForName="comp7"/>
          <dgm:constr type="ctrX" for="ch" forName="comp7" refType="ctrX" refFor="ch" refForName="comp1"/>
          <dgm:constr type="b" for="ch" forName="comp7" refType="b" refFor="ch" refForName="comp1"/>
          <dgm:constr type="primFontSz" for="des" ptType="node" op="equ" val="65"/>
        </dgm:constrLst>
      </dgm:else>
    </dgm:choose>
    <dgm:ruleLst/>
    <dgm:choose name="Name5">
      <dgm:if name="Name6" axis="ch" ptType="node" func="cnt" op="gte" val="1">
        <dgm:layoutNode name="comp1">
          <dgm:alg type="composite"/>
          <dgm:shape xmlns:r="http://schemas.openxmlformats.org/officeDocument/2006/relationships" r:blip="">
            <dgm:adjLst/>
          </dgm:shape>
          <dgm:presOf/>
          <dgm:choose name="Name7">
            <dgm:if name="Name8" axis="ch" ptType="node" func="cnt" op="equ" val="1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5"/>
                <dgm:constr type="w" for="ch" forName="c1text" refType="w" refFor="ch" refForName="circle1" fact="0.70711"/>
                <dgm:constr type="h" for="ch" forName="c1text" refType="h" refFor="ch" refForName="circle1" fact="0.5"/>
              </dgm:constrLst>
            </dgm:if>
            <dgm:if name="Name9" axis="ch" ptType="node" func="cnt" op="equ" val="2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6"/>
                <dgm:constr type="w" for="ch" forName="c1text" refType="w" refFor="ch" refForName="circle1" fact="0.525"/>
                <dgm:constr type="h" for="ch" forName="c1text" refType="h" refFor="ch" refForName="circle1" fact="0.17"/>
              </dgm:constrLst>
            </dgm:if>
            <dgm:if name="Name10" axis="ch" ptType="node" func="cnt" op="equ" val="3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3495"/>
                <dgm:constr type="h" for="ch" forName="c1text" refType="h" refFor="ch" refForName="circle1" fact="0.15"/>
              </dgm:constrLst>
            </dgm:if>
            <dgm:if name="Name11" axis="ch" ptType="node" func="cnt" op="equ" val="4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2796"/>
                <dgm:constr type="h" for="ch" forName="c1text" refType="h" refFor="ch" refForName="circle1" fact="0.15"/>
              </dgm:constrLst>
            </dgm:if>
            <dgm:if name="Name12" axis="ch" ptType="node" func="cnt" op="gte" val="5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"/>
                <dgm:constr type="w" for="ch" forName="c1text" refType="w" refFor="ch" refForName="circle1" fact="0.375"/>
                <dgm:constr type="h" for="ch" forName="c1text" refType="h" refFor="ch" refForName="circle1" fact="0.1"/>
              </dgm:constrLst>
            </dgm:if>
            <dgm:else name="Name13"/>
          </dgm:choose>
          <dgm:ruleLst/>
          <dgm:layoutNode name="circle1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1 1" cnt="1 0"/>
            <dgm:constrLst>
              <dgm:constr type="h" refType="w"/>
            </dgm:constrLst>
            <dgm:ruleLst/>
          </dgm:layoutNode>
          <dgm:layoutNode name="c1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1 1" cnt="1 0"/>
            <dgm:constrLst/>
            <dgm:ruleLst>
              <dgm:rule type="primFontSz" val="5" fact="NaN" max="NaN"/>
            </dgm:ruleLst>
          </dgm:layoutNode>
        </dgm:layoutNode>
      </dgm:if>
      <dgm:else name="Name14"/>
    </dgm:choose>
    <dgm:choose name="Name15">
      <dgm:if name="Name16" axis="ch" ptType="node" func="cnt" op="gte" val="2">
        <dgm:layoutNode name="comp2">
          <dgm:alg type="composite"/>
          <dgm:shape xmlns:r="http://schemas.openxmlformats.org/officeDocument/2006/relationships" r:blip="">
            <dgm:adjLst/>
          </dgm:shape>
          <dgm:presOf/>
          <dgm:choose name="Name17">
            <dgm:if name="Name18" axis="ch" ptType="node" func="cnt" op="equ" val="2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5"/>
                <dgm:constr type="w" for="ch" forName="c2text" refType="w" refFor="ch" refForName="circle2" fact="0.70711"/>
                <dgm:constr type="h" for="ch" forName="c2text" refType="h" refFor="ch" refForName="circle2" fact="0.5"/>
              </dgm:constrLst>
            </dgm:if>
            <dgm:if name="Name19" axis="ch" ptType="node" func="cnt" op="equ" val="3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625"/>
                <dgm:constr type="w" for="ch" forName="c2text" refType="w" refFor="ch" refForName="circle2" fact="0.466"/>
                <dgm:constr type="h" for="ch" forName="c2text" refType="h" refFor="ch" refForName="circle2" fact="0.1875"/>
              </dgm:constrLst>
            </dgm:if>
            <dgm:if name="Name20" axis="ch" ptType="node" func="cnt" op="equ" val="4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"/>
                <dgm:constr type="w" for="ch" forName="c2text" refType="w" refFor="ch" refForName="circle2" fact="0.3495"/>
                <dgm:constr type="h" for="ch" forName="c2text" refType="h" refFor="ch" refForName="circle2" fact="0.18"/>
              </dgm:constrLst>
            </dgm:if>
            <dgm:if name="Name21" axis="ch" ptType="node" func="cnt" op="gte" val="5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15"/>
                <dgm:constr type="w" for="ch" forName="c2text" refType="w" refFor="ch" refForName="circle2" fact="0.43125"/>
                <dgm:constr type="h" for="ch" forName="c2text" refType="h" refFor="ch" refForName="circle2" fact="0.115"/>
              </dgm:constrLst>
            </dgm:if>
            <dgm:else name="Name22"/>
          </dgm:choose>
          <dgm:ruleLst/>
          <dgm:layoutNode name="circle2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2 1" cnt="1 0"/>
            <dgm:constrLst>
              <dgm:constr type="h" refType="w"/>
            </dgm:constrLst>
            <dgm:ruleLst/>
          </dgm:layoutNode>
          <dgm:layoutNode name="c2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2 1" cnt="1 0"/>
            <dgm:constrLst/>
            <dgm:ruleLst>
              <dgm:rule type="primFontSz" val="5" fact="NaN" max="NaN"/>
            </dgm:ruleLst>
          </dgm:layoutNode>
        </dgm:layoutNode>
      </dgm:if>
      <dgm:else name="Name23"/>
    </dgm:choose>
    <dgm:choose name="Name24">
      <dgm:if name="Name25" axis="ch" ptType="node" func="cnt" op="gte" val="3">
        <dgm:layoutNode name="comp3">
          <dgm:alg type="composite"/>
          <dgm:shape xmlns:r="http://schemas.openxmlformats.org/officeDocument/2006/relationships" r:blip="">
            <dgm:adjLst/>
          </dgm:shape>
          <dgm:presOf/>
          <dgm:choose name="Name26">
            <dgm:if name="Name27" axis="ch" ptType="node" func="cnt" op="equ" val="3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5"/>
                <dgm:constr type="w" for="ch" forName="c3text" refType="w" refFor="ch" refForName="circle3" fact="0.70711"/>
                <dgm:constr type="h" for="ch" forName="c3text" refType="h" refFor="ch" refForName="circle3" fact="0.5"/>
              </dgm:constrLst>
            </dgm:if>
            <dgm:if name="Name28" axis="ch" ptType="node" func="cnt" op="equ" val="4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875"/>
                <dgm:constr type="w" for="ch" forName="c3text" refType="w" refFor="ch" refForName="circle3" fact="0.466"/>
                <dgm:constr type="h" for="ch" forName="c3text" refType="h" refFor="ch" refForName="circle3" fact="0.225"/>
              </dgm:constrLst>
            </dgm:if>
            <dgm:if name="Name29" axis="ch" ptType="node" func="cnt" op="gte" val="5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38"/>
                <dgm:constr type="w" for="ch" forName="c3text" refType="w" refFor="ch" refForName="circle3" fact="0.5175"/>
                <dgm:constr type="h" for="ch" forName="c3text" refType="h" refFor="ch" refForName="circle3" fact="0.138"/>
              </dgm:constrLst>
            </dgm:if>
            <dgm:else name="Name30"/>
          </dgm:choose>
          <dgm:ruleLst/>
          <dgm:layoutNode name="circle3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3 1" cnt="1 0"/>
            <dgm:constrLst>
              <dgm:constr type="h" refType="w"/>
            </dgm:constrLst>
            <dgm:ruleLst/>
          </dgm:layoutNode>
          <dgm:layoutNode name="c3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3 1" cnt="1 0"/>
            <dgm:constrLst/>
            <dgm:ruleLst>
              <dgm:rule type="primFontSz" val="5" fact="NaN" max="NaN"/>
            </dgm:ruleLst>
          </dgm:layoutNode>
        </dgm:layoutNode>
      </dgm:if>
      <dgm:else name="Name31"/>
    </dgm:choose>
    <dgm:choose name="Name32">
      <dgm:if name="Name33" axis="ch" ptType="node" func="cnt" op="gte" val="4">
        <dgm:layoutNode name="comp4">
          <dgm:alg type="composite"/>
          <dgm:shape xmlns:r="http://schemas.openxmlformats.org/officeDocument/2006/relationships" r:blip="">
            <dgm:adjLst/>
          </dgm:shape>
          <dgm:presOf/>
          <dgm:choose name="Name34">
            <dgm:if name="Name35" axis="ch" ptType="node" func="cnt" op="equ" val="4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5"/>
                <dgm:constr type="w" for="ch" forName="c4text" refType="w" refFor="ch" refForName="circle4" fact="0.70711"/>
                <dgm:constr type="h" for="ch" forName="c4text" refType="h" refFor="ch" refForName="circle4" fact="0.5"/>
              </dgm:constrLst>
            </dgm:if>
            <dgm:if name="Name36" axis="ch" ptType="node" func="cnt" op="gte" val="5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18"/>
                <dgm:constr type="w" for="ch" forName="c4text" refType="w" refFor="ch" refForName="circle4" fact="0.54"/>
                <dgm:constr type="h" for="ch" forName="c4text" refType="h" refFor="ch" refForName="circle4" fact="0.18"/>
              </dgm:constrLst>
            </dgm:if>
            <dgm:else name="Name37"/>
          </dgm:choose>
          <dgm:ruleLst/>
          <dgm:layoutNode name="circle4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4 1" cnt="1 0"/>
            <dgm:constrLst>
              <dgm:constr type="h" refType="w"/>
            </dgm:constrLst>
            <dgm:ruleLst/>
          </dgm:layoutNode>
          <dgm:layoutNode name="c4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4 1" cnt="1 0"/>
            <dgm:constrLst/>
            <dgm:ruleLst>
              <dgm:rule type="primFontSz" val="5" fact="NaN" max="NaN"/>
            </dgm:ruleLst>
          </dgm:layoutNode>
        </dgm:layoutNode>
      </dgm:if>
      <dgm:else name="Name38"/>
    </dgm:choose>
    <dgm:choose name="Name39">
      <dgm:if name="Name40" axis="ch" ptType="node" func="cnt" op="gte" val="5">
        <dgm:layoutNode name="comp5">
          <dgm:alg type="composite"/>
          <dgm:shape xmlns:r="http://schemas.openxmlformats.org/officeDocument/2006/relationships" r:blip="">
            <dgm:adjLst/>
          </dgm:shape>
          <dgm:presOf/>
          <dgm:choose name="Name41">
            <dgm:if name="Name42" axis="ch" ptType="node" func="cnt" op="equ" val="5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5"/>
                <dgm:constr type="w" for="ch" forName="c5text" refType="w" refFor="ch" refForName="circle5" fact="0.70711"/>
                <dgm:constr type="h" for="ch" forName="c5text" refType="h" refFor="ch" refForName="circle5" fact="0.5"/>
              </dgm:constrLst>
            </dgm:if>
            <dgm:if name="Name43" axis="ch" ptType="node" func="cnt" op="gte" val="6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25"/>
                <dgm:constr type="w" for="ch" forName="c5text" refType="w" refFor="ch" refForName="circle5" fact="0.65"/>
                <dgm:constr type="h" for="ch" forName="c5text" refType="h" refFor="ch" refForName="circle5" fact="0.25"/>
              </dgm:constrLst>
            </dgm:if>
            <dgm:else name="Name44"/>
          </dgm:choose>
          <dgm:ruleLst/>
          <dgm:layoutNode name="circle5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5 1" cnt="1 0"/>
            <dgm:constrLst>
              <dgm:constr type="h" refType="w"/>
            </dgm:constrLst>
            <dgm:ruleLst/>
          </dgm:layoutNode>
          <dgm:layoutNode name="c5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5 1" cnt="1 0"/>
            <dgm:constrLst/>
            <dgm:ruleLst>
              <dgm:rule type="primFontSz" val="5" fact="NaN" max="NaN"/>
            </dgm:ruleLst>
          </dgm:layoutNode>
        </dgm:layoutNode>
      </dgm:if>
      <dgm:else name="Name45"/>
    </dgm:choose>
    <dgm:choose name="Name46">
      <dgm:if name="Name47" axis="ch" ptType="node" func="cnt" op="gte" val="6">
        <dgm:layoutNode name="comp6">
          <dgm:alg type="composite"/>
          <dgm:shape xmlns:r="http://schemas.openxmlformats.org/officeDocument/2006/relationships" r:blip="">
            <dgm:adjLst/>
          </dgm:shape>
          <dgm:presOf/>
          <dgm:choose name="Name48">
            <dgm:if name="Name49" axis="ch" ptType="node" func="cnt" op="equ" val="6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5"/>
                <dgm:constr type="w" for="ch" forName="c6text" refType="w" refFor="ch" refForName="circle6" fact="0.70711"/>
                <dgm:constr type="h" for="ch" forName="c6text" refType="h" refFor="ch" refForName="circle6" fact="0.5"/>
              </dgm:constrLst>
            </dgm:if>
            <dgm:if name="Name50" axis="ch" ptType="node" func="cnt" op="gte" val="7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27"/>
                <dgm:constr type="w" for="ch" forName="c6text" refType="w" refFor="ch" refForName="circle6" fact="0.68"/>
                <dgm:constr type="h" for="ch" forName="c6text" refType="h" refFor="ch" refForName="circle6" fact="0.241"/>
              </dgm:constrLst>
            </dgm:if>
            <dgm:else name="Name51"/>
          </dgm:choose>
          <dgm:ruleLst/>
          <dgm:layoutNode name="circle6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6 1" cnt="1 0"/>
            <dgm:constrLst>
              <dgm:constr type="h" refType="w"/>
            </dgm:constrLst>
            <dgm:ruleLst/>
          </dgm:layoutNode>
          <dgm:layoutNode name="c6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6 1" cnt="1 0"/>
            <dgm:constrLst/>
            <dgm:ruleLst>
              <dgm:rule type="primFontSz" val="5" fact="NaN" max="NaN"/>
            </dgm:ruleLst>
          </dgm:layoutNode>
        </dgm:layoutNode>
      </dgm:if>
      <dgm:else name="Name52"/>
    </dgm:choose>
    <dgm:choose name="Name53">
      <dgm:if name="Name54" axis="ch" ptType="node" func="cnt" op="gte" val="7">
        <dgm:layoutNode name="comp7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circle7" refType="w"/>
            <dgm:constr type="h" for="ch" forName="circle7" refType="h"/>
            <dgm:constr type="ctrX" for="ch" forName="circle7" refType="w" fact="0.5"/>
            <dgm:constr type="ctrY" for="ch" forName="circle7" refType="h" fact="0.5"/>
            <dgm:constr type="ctrX" for="ch" forName="c7text" refType="w" fact="0.5"/>
            <dgm:constr type="ctrY" for="ch" forName="c7text" refType="h" fact="0.5"/>
            <dgm:constr type="w" for="ch" forName="c7text" refType="w" refFor="ch" refForName="circle7" fact="0.70711"/>
            <dgm:constr type="h" for="ch" forName="c7text" refType="h" refFor="ch" refForName="circle7" fact="0.5"/>
          </dgm:constrLst>
          <dgm:ruleLst/>
          <dgm:layoutNode name="circle7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7 1" cnt="1 0"/>
            <dgm:constrLst>
              <dgm:constr type="h" refType="w"/>
            </dgm:constrLst>
            <dgm:ruleLst/>
          </dgm:layoutNode>
          <dgm:layoutNode name="c7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7 1" cnt="1 0"/>
            <dgm:constrLst/>
            <dgm:ruleLst>
              <dgm:rule type="primFontSz" val="5" fact="NaN" max="NaN"/>
            </dgm:ruleLst>
          </dgm:layoutNode>
        </dgm:layoutNode>
      </dgm:if>
      <dgm:else name="Name55"/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enn2">
  <dgm:title val=""/>
  <dgm:desc val=""/>
  <dgm:catLst>
    <dgm:cat type="relationship" pri="3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1">
      <dgm:if name="Name2" axis="ch" ptType="node" func="cnt" op="lte" val="3">
        <dgm:constrLst>
          <dgm:constr type="w" for="ch" forName="comp1" refType="w"/>
          <dgm:constr type="h" for="ch" forName="comp1" refType="w" refFor="ch" refForName="comp1"/>
          <dgm:constr type="w" for="ch" forName="comp2" refType="w" fact="0.7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5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primFontSz" for="des" ptType="node" op="equ" val="65"/>
        </dgm:constrLst>
      </dgm:if>
      <dgm:if name="Name3" axis="ch" ptType="node" func="cnt" op="equ" val="4">
        <dgm:constrLst>
          <dgm:constr type="w" for="ch" forName="comp1" refType="w"/>
          <dgm:constr type="h" for="ch" forName="comp1" refType="w" refFor="ch" refForName="comp1"/>
          <dgm:constr type="w" for="ch" forName="comp2" refType="w" fact="0.8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6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4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primFontSz" for="des" ptType="node" op="equ" val="65"/>
        </dgm:constrLst>
      </dgm:if>
      <dgm:else name="Name4">
        <dgm:constrLst>
          <dgm:constr type="w" for="ch" forName="comp1" refType="w"/>
          <dgm:constr type="h" for="ch" forName="comp1" refType="w" refFor="ch" refForName="comp1"/>
          <dgm:constr type="w" for="ch" forName="comp2" refType="w" fact="0.8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7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55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w" for="ch" forName="comp5" refType="w" fact="0.4"/>
          <dgm:constr type="h" for="ch" forName="comp5" refType="w" refFor="ch" refForName="comp5"/>
          <dgm:constr type="ctrX" for="ch" forName="comp5" refType="ctrX" refFor="ch" refForName="comp1"/>
          <dgm:constr type="b" for="ch" forName="comp5" refType="b" refFor="ch" refForName="comp1"/>
          <dgm:constr type="w" for="ch" forName="comp6" refType="w" fact="0.25"/>
          <dgm:constr type="h" for="ch" forName="comp6" refType="w" refFor="ch" refForName="comp6"/>
          <dgm:constr type="ctrX" for="ch" forName="comp6" refType="ctrX" refFor="ch" refForName="comp1"/>
          <dgm:constr type="b" for="ch" forName="comp6" refType="b" refFor="ch" refForName="comp1"/>
          <dgm:constr type="w" for="ch" forName="comp7" refType="w" fact="0.15"/>
          <dgm:constr type="h" for="ch" forName="comp7" refType="w" refFor="ch" refForName="comp7"/>
          <dgm:constr type="ctrX" for="ch" forName="comp7" refType="ctrX" refFor="ch" refForName="comp1"/>
          <dgm:constr type="b" for="ch" forName="comp7" refType="b" refFor="ch" refForName="comp1"/>
          <dgm:constr type="primFontSz" for="des" ptType="node" op="equ" val="65"/>
        </dgm:constrLst>
      </dgm:else>
    </dgm:choose>
    <dgm:ruleLst/>
    <dgm:choose name="Name5">
      <dgm:if name="Name6" axis="ch" ptType="node" func="cnt" op="gte" val="1">
        <dgm:layoutNode name="comp1">
          <dgm:alg type="composite"/>
          <dgm:shape xmlns:r="http://schemas.openxmlformats.org/officeDocument/2006/relationships" r:blip="">
            <dgm:adjLst/>
          </dgm:shape>
          <dgm:presOf/>
          <dgm:choose name="Name7">
            <dgm:if name="Name8" axis="ch" ptType="node" func="cnt" op="equ" val="1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5"/>
                <dgm:constr type="w" for="ch" forName="c1text" refType="w" refFor="ch" refForName="circle1" fact="0.70711"/>
                <dgm:constr type="h" for="ch" forName="c1text" refType="h" refFor="ch" refForName="circle1" fact="0.5"/>
              </dgm:constrLst>
            </dgm:if>
            <dgm:if name="Name9" axis="ch" ptType="node" func="cnt" op="equ" val="2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6"/>
                <dgm:constr type="w" for="ch" forName="c1text" refType="w" refFor="ch" refForName="circle1" fact="0.525"/>
                <dgm:constr type="h" for="ch" forName="c1text" refType="h" refFor="ch" refForName="circle1" fact="0.17"/>
              </dgm:constrLst>
            </dgm:if>
            <dgm:if name="Name10" axis="ch" ptType="node" func="cnt" op="equ" val="3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3495"/>
                <dgm:constr type="h" for="ch" forName="c1text" refType="h" refFor="ch" refForName="circle1" fact="0.15"/>
              </dgm:constrLst>
            </dgm:if>
            <dgm:if name="Name11" axis="ch" ptType="node" func="cnt" op="equ" val="4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2796"/>
                <dgm:constr type="h" for="ch" forName="c1text" refType="h" refFor="ch" refForName="circle1" fact="0.15"/>
              </dgm:constrLst>
            </dgm:if>
            <dgm:if name="Name12" axis="ch" ptType="node" func="cnt" op="gte" val="5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"/>
                <dgm:constr type="w" for="ch" forName="c1text" refType="w" refFor="ch" refForName="circle1" fact="0.375"/>
                <dgm:constr type="h" for="ch" forName="c1text" refType="h" refFor="ch" refForName="circle1" fact="0.1"/>
              </dgm:constrLst>
            </dgm:if>
            <dgm:else name="Name13"/>
          </dgm:choose>
          <dgm:ruleLst/>
          <dgm:layoutNode name="circle1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1 1" cnt="1 0"/>
            <dgm:constrLst>
              <dgm:constr type="h" refType="w"/>
            </dgm:constrLst>
            <dgm:ruleLst/>
          </dgm:layoutNode>
          <dgm:layoutNode name="c1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1 1" cnt="1 0"/>
            <dgm:constrLst/>
            <dgm:ruleLst>
              <dgm:rule type="primFontSz" val="5" fact="NaN" max="NaN"/>
            </dgm:ruleLst>
          </dgm:layoutNode>
        </dgm:layoutNode>
      </dgm:if>
      <dgm:else name="Name14"/>
    </dgm:choose>
    <dgm:choose name="Name15">
      <dgm:if name="Name16" axis="ch" ptType="node" func="cnt" op="gte" val="2">
        <dgm:layoutNode name="comp2">
          <dgm:alg type="composite"/>
          <dgm:shape xmlns:r="http://schemas.openxmlformats.org/officeDocument/2006/relationships" r:blip="">
            <dgm:adjLst/>
          </dgm:shape>
          <dgm:presOf/>
          <dgm:choose name="Name17">
            <dgm:if name="Name18" axis="ch" ptType="node" func="cnt" op="equ" val="2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5"/>
                <dgm:constr type="w" for="ch" forName="c2text" refType="w" refFor="ch" refForName="circle2" fact="0.70711"/>
                <dgm:constr type="h" for="ch" forName="c2text" refType="h" refFor="ch" refForName="circle2" fact="0.5"/>
              </dgm:constrLst>
            </dgm:if>
            <dgm:if name="Name19" axis="ch" ptType="node" func="cnt" op="equ" val="3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625"/>
                <dgm:constr type="w" for="ch" forName="c2text" refType="w" refFor="ch" refForName="circle2" fact="0.466"/>
                <dgm:constr type="h" for="ch" forName="c2text" refType="h" refFor="ch" refForName="circle2" fact="0.1875"/>
              </dgm:constrLst>
            </dgm:if>
            <dgm:if name="Name20" axis="ch" ptType="node" func="cnt" op="equ" val="4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"/>
                <dgm:constr type="w" for="ch" forName="c2text" refType="w" refFor="ch" refForName="circle2" fact="0.3495"/>
                <dgm:constr type="h" for="ch" forName="c2text" refType="h" refFor="ch" refForName="circle2" fact="0.18"/>
              </dgm:constrLst>
            </dgm:if>
            <dgm:if name="Name21" axis="ch" ptType="node" func="cnt" op="gte" val="5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15"/>
                <dgm:constr type="w" for="ch" forName="c2text" refType="w" refFor="ch" refForName="circle2" fact="0.43125"/>
                <dgm:constr type="h" for="ch" forName="c2text" refType="h" refFor="ch" refForName="circle2" fact="0.115"/>
              </dgm:constrLst>
            </dgm:if>
            <dgm:else name="Name22"/>
          </dgm:choose>
          <dgm:ruleLst/>
          <dgm:layoutNode name="circle2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2 1" cnt="1 0"/>
            <dgm:constrLst>
              <dgm:constr type="h" refType="w"/>
            </dgm:constrLst>
            <dgm:ruleLst/>
          </dgm:layoutNode>
          <dgm:layoutNode name="c2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2 1" cnt="1 0"/>
            <dgm:constrLst/>
            <dgm:ruleLst>
              <dgm:rule type="primFontSz" val="5" fact="NaN" max="NaN"/>
            </dgm:ruleLst>
          </dgm:layoutNode>
        </dgm:layoutNode>
      </dgm:if>
      <dgm:else name="Name23"/>
    </dgm:choose>
    <dgm:choose name="Name24">
      <dgm:if name="Name25" axis="ch" ptType="node" func="cnt" op="gte" val="3">
        <dgm:layoutNode name="comp3">
          <dgm:alg type="composite"/>
          <dgm:shape xmlns:r="http://schemas.openxmlformats.org/officeDocument/2006/relationships" r:blip="">
            <dgm:adjLst/>
          </dgm:shape>
          <dgm:presOf/>
          <dgm:choose name="Name26">
            <dgm:if name="Name27" axis="ch" ptType="node" func="cnt" op="equ" val="3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5"/>
                <dgm:constr type="w" for="ch" forName="c3text" refType="w" refFor="ch" refForName="circle3" fact="0.70711"/>
                <dgm:constr type="h" for="ch" forName="c3text" refType="h" refFor="ch" refForName="circle3" fact="0.5"/>
              </dgm:constrLst>
            </dgm:if>
            <dgm:if name="Name28" axis="ch" ptType="node" func="cnt" op="equ" val="4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875"/>
                <dgm:constr type="w" for="ch" forName="c3text" refType="w" refFor="ch" refForName="circle3" fact="0.466"/>
                <dgm:constr type="h" for="ch" forName="c3text" refType="h" refFor="ch" refForName="circle3" fact="0.225"/>
              </dgm:constrLst>
            </dgm:if>
            <dgm:if name="Name29" axis="ch" ptType="node" func="cnt" op="gte" val="5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38"/>
                <dgm:constr type="w" for="ch" forName="c3text" refType="w" refFor="ch" refForName="circle3" fact="0.5175"/>
                <dgm:constr type="h" for="ch" forName="c3text" refType="h" refFor="ch" refForName="circle3" fact="0.138"/>
              </dgm:constrLst>
            </dgm:if>
            <dgm:else name="Name30"/>
          </dgm:choose>
          <dgm:ruleLst/>
          <dgm:layoutNode name="circle3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3 1" cnt="1 0"/>
            <dgm:constrLst>
              <dgm:constr type="h" refType="w"/>
            </dgm:constrLst>
            <dgm:ruleLst/>
          </dgm:layoutNode>
          <dgm:layoutNode name="c3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3 1" cnt="1 0"/>
            <dgm:constrLst/>
            <dgm:ruleLst>
              <dgm:rule type="primFontSz" val="5" fact="NaN" max="NaN"/>
            </dgm:ruleLst>
          </dgm:layoutNode>
        </dgm:layoutNode>
      </dgm:if>
      <dgm:else name="Name31"/>
    </dgm:choose>
    <dgm:choose name="Name32">
      <dgm:if name="Name33" axis="ch" ptType="node" func="cnt" op="gte" val="4">
        <dgm:layoutNode name="comp4">
          <dgm:alg type="composite"/>
          <dgm:shape xmlns:r="http://schemas.openxmlformats.org/officeDocument/2006/relationships" r:blip="">
            <dgm:adjLst/>
          </dgm:shape>
          <dgm:presOf/>
          <dgm:choose name="Name34">
            <dgm:if name="Name35" axis="ch" ptType="node" func="cnt" op="equ" val="4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5"/>
                <dgm:constr type="w" for="ch" forName="c4text" refType="w" refFor="ch" refForName="circle4" fact="0.70711"/>
                <dgm:constr type="h" for="ch" forName="c4text" refType="h" refFor="ch" refForName="circle4" fact="0.5"/>
              </dgm:constrLst>
            </dgm:if>
            <dgm:if name="Name36" axis="ch" ptType="node" func="cnt" op="gte" val="5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18"/>
                <dgm:constr type="w" for="ch" forName="c4text" refType="w" refFor="ch" refForName="circle4" fact="0.54"/>
                <dgm:constr type="h" for="ch" forName="c4text" refType="h" refFor="ch" refForName="circle4" fact="0.18"/>
              </dgm:constrLst>
            </dgm:if>
            <dgm:else name="Name37"/>
          </dgm:choose>
          <dgm:ruleLst/>
          <dgm:layoutNode name="circle4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4 1" cnt="1 0"/>
            <dgm:constrLst>
              <dgm:constr type="h" refType="w"/>
            </dgm:constrLst>
            <dgm:ruleLst/>
          </dgm:layoutNode>
          <dgm:layoutNode name="c4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4 1" cnt="1 0"/>
            <dgm:constrLst/>
            <dgm:ruleLst>
              <dgm:rule type="primFontSz" val="5" fact="NaN" max="NaN"/>
            </dgm:ruleLst>
          </dgm:layoutNode>
        </dgm:layoutNode>
      </dgm:if>
      <dgm:else name="Name38"/>
    </dgm:choose>
    <dgm:choose name="Name39">
      <dgm:if name="Name40" axis="ch" ptType="node" func="cnt" op="gte" val="5">
        <dgm:layoutNode name="comp5">
          <dgm:alg type="composite"/>
          <dgm:shape xmlns:r="http://schemas.openxmlformats.org/officeDocument/2006/relationships" r:blip="">
            <dgm:adjLst/>
          </dgm:shape>
          <dgm:presOf/>
          <dgm:choose name="Name41">
            <dgm:if name="Name42" axis="ch" ptType="node" func="cnt" op="equ" val="5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5"/>
                <dgm:constr type="w" for="ch" forName="c5text" refType="w" refFor="ch" refForName="circle5" fact="0.70711"/>
                <dgm:constr type="h" for="ch" forName="c5text" refType="h" refFor="ch" refForName="circle5" fact="0.5"/>
              </dgm:constrLst>
            </dgm:if>
            <dgm:if name="Name43" axis="ch" ptType="node" func="cnt" op="gte" val="6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25"/>
                <dgm:constr type="w" for="ch" forName="c5text" refType="w" refFor="ch" refForName="circle5" fact="0.65"/>
                <dgm:constr type="h" for="ch" forName="c5text" refType="h" refFor="ch" refForName="circle5" fact="0.25"/>
              </dgm:constrLst>
            </dgm:if>
            <dgm:else name="Name44"/>
          </dgm:choose>
          <dgm:ruleLst/>
          <dgm:layoutNode name="circle5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5 1" cnt="1 0"/>
            <dgm:constrLst>
              <dgm:constr type="h" refType="w"/>
            </dgm:constrLst>
            <dgm:ruleLst/>
          </dgm:layoutNode>
          <dgm:layoutNode name="c5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5 1" cnt="1 0"/>
            <dgm:constrLst/>
            <dgm:ruleLst>
              <dgm:rule type="primFontSz" val="5" fact="NaN" max="NaN"/>
            </dgm:ruleLst>
          </dgm:layoutNode>
        </dgm:layoutNode>
      </dgm:if>
      <dgm:else name="Name45"/>
    </dgm:choose>
    <dgm:choose name="Name46">
      <dgm:if name="Name47" axis="ch" ptType="node" func="cnt" op="gte" val="6">
        <dgm:layoutNode name="comp6">
          <dgm:alg type="composite"/>
          <dgm:shape xmlns:r="http://schemas.openxmlformats.org/officeDocument/2006/relationships" r:blip="">
            <dgm:adjLst/>
          </dgm:shape>
          <dgm:presOf/>
          <dgm:choose name="Name48">
            <dgm:if name="Name49" axis="ch" ptType="node" func="cnt" op="equ" val="6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5"/>
                <dgm:constr type="w" for="ch" forName="c6text" refType="w" refFor="ch" refForName="circle6" fact="0.70711"/>
                <dgm:constr type="h" for="ch" forName="c6text" refType="h" refFor="ch" refForName="circle6" fact="0.5"/>
              </dgm:constrLst>
            </dgm:if>
            <dgm:if name="Name50" axis="ch" ptType="node" func="cnt" op="gte" val="7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27"/>
                <dgm:constr type="w" for="ch" forName="c6text" refType="w" refFor="ch" refForName="circle6" fact="0.68"/>
                <dgm:constr type="h" for="ch" forName="c6text" refType="h" refFor="ch" refForName="circle6" fact="0.241"/>
              </dgm:constrLst>
            </dgm:if>
            <dgm:else name="Name51"/>
          </dgm:choose>
          <dgm:ruleLst/>
          <dgm:layoutNode name="circle6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6 1" cnt="1 0"/>
            <dgm:constrLst>
              <dgm:constr type="h" refType="w"/>
            </dgm:constrLst>
            <dgm:ruleLst/>
          </dgm:layoutNode>
          <dgm:layoutNode name="c6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6 1" cnt="1 0"/>
            <dgm:constrLst/>
            <dgm:ruleLst>
              <dgm:rule type="primFontSz" val="5" fact="NaN" max="NaN"/>
            </dgm:ruleLst>
          </dgm:layoutNode>
        </dgm:layoutNode>
      </dgm:if>
      <dgm:else name="Name52"/>
    </dgm:choose>
    <dgm:choose name="Name53">
      <dgm:if name="Name54" axis="ch" ptType="node" func="cnt" op="gte" val="7">
        <dgm:layoutNode name="comp7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circle7" refType="w"/>
            <dgm:constr type="h" for="ch" forName="circle7" refType="h"/>
            <dgm:constr type="ctrX" for="ch" forName="circle7" refType="w" fact="0.5"/>
            <dgm:constr type="ctrY" for="ch" forName="circle7" refType="h" fact="0.5"/>
            <dgm:constr type="ctrX" for="ch" forName="c7text" refType="w" fact="0.5"/>
            <dgm:constr type="ctrY" for="ch" forName="c7text" refType="h" fact="0.5"/>
            <dgm:constr type="w" for="ch" forName="c7text" refType="w" refFor="ch" refForName="circle7" fact="0.70711"/>
            <dgm:constr type="h" for="ch" forName="c7text" refType="h" refFor="ch" refForName="circle7" fact="0.5"/>
          </dgm:constrLst>
          <dgm:ruleLst/>
          <dgm:layoutNode name="circle7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7 1" cnt="1 0"/>
            <dgm:constrLst>
              <dgm:constr type="h" refType="w"/>
            </dgm:constrLst>
            <dgm:ruleLst/>
          </dgm:layoutNode>
          <dgm:layoutNode name="c7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7 1" cnt="1 0"/>
            <dgm:constrLst/>
            <dgm:ruleLst>
              <dgm:rule type="primFontSz" val="5" fact="NaN" max="NaN"/>
            </dgm:ruleLst>
          </dgm:layoutNode>
        </dgm:layoutNode>
      </dgm:if>
      <dgm:else name="Name5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835955-1345-4303-A19E-44CC069EF1E6}" type="datetimeFigureOut">
              <a:rPr lang="en-US" smtClean="0"/>
              <a:t>2/24/2016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82C037-68BA-4308-91A0-F853611DB0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0026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82C037-68BA-4308-91A0-F853611DB0F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4461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0EB248-DB01-4A59-8736-93C838C0CB63}" type="slidenum">
              <a:rPr lang="en-US" smtClean="0">
                <a:solidFill>
                  <a:prstClr val="black"/>
                </a:solidFill>
              </a:rPr>
              <a:pPr/>
              <a:t>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92029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Microsoft Ignite 2015</a:t>
            </a:r>
            <a:endParaRPr lang="en-US" dirty="0" smtClean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lang="en-US" sz="400" dirty="0" smtClean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2/24/2016 11:26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72899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1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AngularJS application is defined by  </a:t>
            </a:r>
            <a:r>
              <a:rPr lang="en-US" sz="11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ng-app="</a:t>
            </a:r>
            <a:r>
              <a:rPr lang="en-US" sz="11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myApp</a:t>
            </a:r>
            <a:r>
              <a:rPr lang="en-US" sz="11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en-US" sz="11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endParaRPr lang="en-US" sz="11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1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 </a:t>
            </a:r>
            <a:r>
              <a:rPr lang="en-US" sz="11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ng-controller="</a:t>
            </a:r>
            <a:r>
              <a:rPr lang="en-US" sz="11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myCtrl</a:t>
            </a:r>
            <a:r>
              <a:rPr lang="en-US" sz="11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en-US" sz="11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attribute is an AngularJS directive. It defines a single controller.</a:t>
            </a:r>
          </a:p>
          <a:p>
            <a:endParaRPr lang="en-US" sz="11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1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 </a:t>
            </a:r>
            <a:r>
              <a:rPr lang="en-US" sz="11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myCtrl</a:t>
            </a:r>
            <a:r>
              <a:rPr lang="en-US" sz="11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function is a JavaScript function.</a:t>
            </a:r>
          </a:p>
          <a:p>
            <a:endParaRPr lang="en-US" sz="11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1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AngularJS will invoke the controller with a </a:t>
            </a:r>
            <a:r>
              <a:rPr lang="en-US" sz="11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$scope</a:t>
            </a:r>
            <a:r>
              <a:rPr lang="en-US" sz="11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object.</a:t>
            </a:r>
          </a:p>
          <a:p>
            <a:endParaRPr lang="en-US" sz="11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1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AngularJS, $scope is the application object (the owner of application variables and functions).</a:t>
            </a:r>
          </a:p>
          <a:p>
            <a:endParaRPr lang="en-US" sz="11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1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controller creates three properties (variables) in the scope (</a:t>
            </a:r>
            <a:r>
              <a:rPr lang="en-US" sz="11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firstName</a:t>
            </a:r>
            <a:r>
              <a:rPr lang="en-US" sz="11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en-US" sz="11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lastName</a:t>
            </a:r>
            <a:r>
              <a:rPr lang="en-US" sz="11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twitter</a:t>
            </a:r>
            <a:r>
              <a:rPr lang="en-US" sz="11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).</a:t>
            </a:r>
          </a:p>
          <a:p>
            <a:endParaRPr lang="en-US" sz="11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1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 </a:t>
            </a:r>
            <a:r>
              <a:rPr lang="en-US" sz="11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ng-model</a:t>
            </a:r>
            <a:r>
              <a:rPr lang="en-US" sz="11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directives bind the input fields to the controller properties (</a:t>
            </a:r>
            <a:r>
              <a:rPr lang="en-US" sz="11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firstName</a:t>
            </a:r>
            <a:r>
              <a:rPr lang="en-US" sz="11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en-US" sz="11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lastName</a:t>
            </a:r>
            <a:r>
              <a:rPr lang="en-US" sz="11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twitter).</a:t>
            </a:r>
          </a:p>
          <a:p>
            <a:endParaRPr lang="en-US" sz="11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A64618-994D-45D2-A970-3C00D0F983C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8938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BB56D9-DC26-40EF-A419-FF5B61B17910}" type="datetimeFigureOut">
              <a:rPr lang="en-US" smtClean="0"/>
              <a:t>2/24/2016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444E9-787D-40BC-A956-DB4E2F176F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4554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BB56D9-DC26-40EF-A419-FF5B61B17910}" type="datetimeFigureOut">
              <a:rPr lang="en-US" smtClean="0"/>
              <a:t>2/24/2016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444E9-787D-40BC-A956-DB4E2F176FB9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extBox 4"/>
          <p:cNvSpPr txBox="1"/>
          <p:nvPr userDrawn="1"/>
        </p:nvSpPr>
        <p:spPr>
          <a:xfrm>
            <a:off x="543697" y="733168"/>
            <a:ext cx="264434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Custom Master Pages</a:t>
            </a:r>
            <a:endParaRPr lang="en-US" sz="32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AutoShape 6" descr="data:image/jpeg;base64,/9j/4AAQSkZJRgABAQAAAQABAAD/2wCEAAkGBxMTEhUTExMVFhUXFxcYFxgYFxgaGhcbFxkYFxsYGBgYHiggHxolGxgYITEhJSkrLi4uFx8zODMsNygtLisBCgoKBQUFDgUFDisZExkrKysrKysrKysrKysrKysrKysrKysrKysrKysrKysrKysrKysrKysrKysrKysrKysrK//AABEIAKgBLAMBIgACEQEDEQH/xAAaAAADAQEBAQAAAAAAAAAAAAACAwQAAQUH/8QAPBAAAQMDAgMFBgQGAQQDAAAAAQACEQMhMUFRBBJhInGBkaETMrHB0fAUUmLhQpKistLxU3KCo8IFFSP/xAAUAQEAAAAAAAAAAAAAAAAAAAAA/8QAFBEBAAAAAAAAAAAAAAAAAAAAAP/aAAwDAQACEQMRAD8A+Lmg2QQTy7neSOmgnxRUuFBB7bf4b7TNvn4KVjSTAEnZZzSCW6zBHUIKTQYJHOCYkEYzEZzqlik3mILxAOb37oBQPouEyDaJ6Sh5TExbEoKjSpz72o3xInI2lI4lsPcBgOI8ilkon0yM7/ugBZZXYPLA7LZiAZdFz4T6IIVlRUpNDW7nNwY8B0RNptD2wbWJ8ACfnZBPTmbTKtLYBGQGuE7k3t06oa7Ww6N2mbZdciR92Uz4GHE+EIFrK7XlgdlpMQDLokk/TouU6IBZaS6xEgxvjoZnRBNRaSbAncDVU8bg781+lsbKN2bLSg4sssgr4RwAge8ZnujA+9EviPdb43ve/wBAEhdJQcWWWQV0WnluLASD10jqSk8T7x77d2iXKxKDiJmROFmMJsBKxYRpm6C+O0CW7AETcEXt62XnuzfKKm0kgYkwmO4c6Am502tKBdGnzOA39Oq1UieyLaTnvKdQpOBuCOy/+xyDh3DBA+9EG4jhyyJIuJt5XQU6cz0EpxfDu00Ed14QUHAc0nLSAgSssmUqfNO4E4ygWjpRPax006rOpOESDfHVccwjII7wg7VplpIOhQJ/G+/4N/tCQgu/+J97TqTOOglC0AVCeyA2cHJvESZMlK9kz8/9JWFFv5/6SgKnUHLc3D+Y6zbY2N/iiqVQQ+LAxAtO+m2/VLfQiIMzixHjdEOHExfIGl97DCAatQRHLB8PoqnVWg3Bk3EtBkENj76pHGwYdcT6gWlc/HPkGcQBYaGQgZXfylrg3QkSOURNsHZK/ECZ5BO8vnz5kFauXROgj762Hku/hnwCGkg7X2OmMoN7Zv8Axt83f5Le2b/xt83/AOSEUHHDXHuBKI8I/wDI7E4OEBuf2QeRsGYu/oD/ABLjOIAMhjQe93+Sa9z+Tk5HAW9JJ03v4KJA/wDECZ5BO8vn+5YVwMMb5v8A8khZA1lEuktFu/xgSbp3JTEXk8pnaYsMbpdPiSGlsZ6kecZSEBNZM9BPqB80TKYLXHaPWfou065AIvjfFwZH3qs2rZwImdZ7/qgFtJxuAUzh6IN3TkARufoltqEbeQ+iOhX5cidRpBCBb2wSNjC4Aiguk+J8UdOmQQYnxCDVuGc3Mfd0lU1eZwAjUkmcykOYQgbwbw13MdLxuRgecIPbHm5sn72S1kDvbSWkjB6/Mpvt2wRB/i2/iup6T+UhwyCD5XThxrubmtPd0jOdEDm1w4mAcPP/AIyI9FJRpcx6alPpcUSWtd7tx3cwLZ9fRd4WgeZzXWgE6ZGI3z4oF1QXGwIGB+5WY03x2egM37kbKdieYHs8wiJEFubdfRc4biA0EXk6jI7vVAkVSNvIIqdUSSZuItCUVxBU/iGmLH3gdNo+SXxFfmje8+JSUVNhcQBkoG8Z73g3+0JCdxTwXkjGB3ARPokoGimJA5pk6SPiEx1LlcC3RwEyPe6eSQx5GDC62qREaGRYZ70FFR/biBDebfqkVT2pHf53Wo58Hf2lcq58B8Ag495Jkkk7m67Sp8xhAqaDoaT9nS/mEC6rGgWMpjqj2gdtwJ0BOMCb56JVH3vXyuu8R7x8PgEGbxDxhzh3E9yayq8i1R0jSTjcXyugjl5i3ugWyB4i48Umm/tSLWPwKDO4h5y5x8StQph2SRj4gfNH7MczicAm3y+9wj9p2SYAnEeX+XkglXFWY5eYt7tskH4eqmycZOB8AgFZUcg/KfP90us2IsQg62mC2ZvshLRAM328/wBvNMpe6VnEcoMDTx97XN4QIWVtQgGOUYfeNuaPggeQeYcoESB4Bxz4IJ2OgpxbIAH/AGn/ANT9/FTplJ2mQfuR1QAUw1ZbGs+m3qV2uN869dj4pKDJtKnMkmAPu33qlKms6GgQL+msjzCBbqfahplDVaAYBnr16dEzhrSdv3PySmmDiUAo2XIkmN8x4KiqQ0Ds3O+BYEfEeXVSIDq0y0x9nquMbJhNq3aOkesj/wBV2ieVpdqbD5lAl7YMI+HDb804MRqfu/gi4gYI+xp8x/2pjSOXmLd4taRGfP0QBzMEwCfdifWwtCGkWic+6fPw070t7pMxCFA7sXzi05m23ikrLIGMokgkadek/AJg4N5OBmJkZI5vgkc2i7zmZkzugKhnwcPMFcq58G/AI6DLgyM4vfdNZQBMmYnlHL0ye4ASgnpUy4wE2v2WhuuT9739EqqACQMAoEBMdBB2Tqrbh0S3HjGD11U6yCkcV+kRoNBHxvc7oaDcuOLjvJGB4FIRPaQYKBja2ZEySds/6CN3FTYtB+gmANs+nekcpidMLgCCj8V0HQaDw1wCpkz2Ltij4XlDu3MDbdArnO580damRE6idfmmUmNcWtAPMTfbz/ZP/wDkKZgOM5Dbx1OAAgkp1QBEeq3tRERtrtP1Ko4Wi0gSDJJiNhv96qflb+aOkTHigN1cEzF+1r+aenUrntxfs5N79I26lNdSb2JMTHSRMTBxbVMHDtt2Yk9rtg8ovfyv4IPPVFMco5jk4H39+dl0o18P3RPfNzy/1IFOdNyuhpgnbKO36f6l0v7JFtLCfO/cg5R4cuuMTf6rcS+TbASlkDeHeAb4Ofv7yijkN2g6jY9eoSFkFDuJJBBEk6nqZt10Wr0+1ytE4GnyAS30y2DIviD9/YQOcTcoHcQ4WaLxr16dPquGqCAC3A3QOpEZjzC7UpFsTF9igMVxjlt39Qfl6ro4o7CBgaa6a5Kz28zgG9BiOkkIW8O4mMRqbDbJQY0iWl53tbJm8IXUXAAxnFx8AifWdcW00GmyB9VxEEkjaUFB4PtQZA5Zva/KDE95hMpcCIBcSDfbQka9yR+Jg9nYC7RoZmPJKfVJzfRACJjSSAMmwV1EsI7XL7oHjefFdaG8zY5cxY5lvfvZBDzEWnyK7TrubgkKxopw33Zi9+mt90LHttZgt6kGZnSYQREri9IinaOT3d4vbr3qemxsunli8XPeMaIJ3sIidRIQqskcrMfxG+06X70qpy/w5lAlUuILQ43jsn5LnEhojljF4JN8a6IeHq8puJG3dcICrkCG3gXPeV11JoEyb4GuJ+BHmlNcCSXTfb902pxDXC7b6RgfWwAQcpMuO0Dcb/NcdTB5jeQfr8guNc0EHtW7k5g5Zc4WJsDrm3de6AAfZuY7Ng6F3iONc9sO/NM2tm0AdUhzi4yTcnKLiKPKYkHux4boFyuIqbJIG644QYQaVxZdDScBBxPZSBb1JjXQdPouOowwOuDMXFvv70Qe1MAbTHj1QNp0oc2YMkCIOveEqqLnvK62qQQZmN7oXukygFVP4aXFjYlo7RJyRnwBt4KVUV6hFR8fmPo6Qg4+l2Tu10HrM38x6hIVFMy1/Ut+KGpQjUG8ZQG3iGmS9oJiBFosYx4eCz3Bw5WMMzMC9oA+SA8Of0/zt+qOkxzZjluI99v+SAawcI5ib3gzv+yJvEAyXtBJEDSLGDbw8F2sxzjJ5df426mdXdUr8Od2/wA7Pqg3DtMyCBy9q/RE55aSLGc6/ZQ0qnKTvBH7rlGsWmfmfkQUAAJoYOUkzMwPKUdHi4cXRJPU/OdliC5mt326yP2QasGvf2LCNbYFzbous4M396x0AI85CCm40yZHaxnH1S6r5cTue9AC6CuKpsBrRAl2ZAJiYETjdBMTK4qhSDnOyA3YTYfNC9gLQRa/L37GN0E6yfVoQJn0TmNaKZgjmNidAJmPTbdBOxhcCSbCBf0W4ikGkCZtOnlYlEwdh/h6EfVd4YABzjeBbW5tgoJ1lY2mDyyMy5xHwHRcbSDgDiJBtcgXFt9PJBIsreIpNANjIhowDOTMdFEgy65xOTK4sgfw5GCB0sul0GHNGDgdLEIaFKbnAzuegXXNc92InwAQLouAcCdDPkuVDJJG5Rse7T4D6JnEHst6i9h0wQECOQ7FUcLxAaIvc3xtaPH4JZ4gxFsRr9Vyk9xgCPIIFkrifVeQYkHuH1CQgeeFdtnl/qEj5+RRDgnQTtzTn+GZ6aQkvqE5JPeVwOMEaHPggFegykDVfOJdtriJ7156eWOc3mtDbTbwHW3wQdYOw86S0fE/JJpgSJxIldLyQG6D4nVcewgwcoLK1AHnc4kGXWjYho9bf6Uvs9iCdr/RC95Jk5QoPQqMAfAwWmdiI/bzXTQbBt/Ha14mLjbNu5QNeRMa2KFA5rJfy6F0eqIBkxyPnbmE/wBqDhqvKZibH9j4GExtdznSACZ5sRfvz6oDFOlyhzhUEzEFpx4Dr5JtJlObGqIHNNrDcRfySH8YSAAGgDoDeDJjGpXKXGlogBuIxpcn1QUOp0DJL3nc/Xspp4Gjq8jW7mj4hQM4ojRsEAHsjAMoeIrF5k/dyfmgW033R1asmcYAA0ARM5bz4TPyC4WgmB6Xv4wgz67iZmNbWvET3rOcS0Ws35nJXC1u5/lH1Rsc0Bwk3EYFrg79ECFY3jQGcoZpmRmMxGZv4pNSkGkgkyDGB9UDg3Qny/dBRwtKQQdcAZMSYHWyXxDolgAgE33ItJ8NkhZA0VjEbTfWDkdy3tjYC0bWzqSiqV5aGibdc+Ebz5rVeJLiDAt3n+4lA38K8tBkGSbcwiwsZmDqPBFQ4bsFxa025rzEWxB/6v5YSBxThgN/lb9E6hV5pnkGALNjN7RhATGBzoaxkEmLnA6TPog4ig4NBLGtBiLme6CUFWtDiByEA2PI2/XCB/EEiIb/ACj6ID4OkXGOaB9SB99yI0iGl3OCYEQZid+qkWQV8NxXKIvkkxG0BSLLIMmcPU5XA/fglrIG8RU5iImwAk5PUrlGlzTeABJJwNvMpadRqAAhwtnqTjKDGhggzJMdYye5cfQIE9YI1BRs4gANtJbMbXvPeChdVHLAyXSdugCACwjIMdZCeQIkCRrc/eyQ55NvkPkqHUyG8rdfePyCCepE2xb4X9UXEvDnEjBTaTHgww3IkgdJ3W4h7g0BziSSZEiwER4oEGmYmDHctRjmAImbeaxqGIt5Bd4dsuEbhAzs80cvqUuuAHEARCZyHnwd/CMoOJHaKBSbwrw1wJxf1EJgqPDWkOOSI2j/AGuGvU3KCdZWOfUb7ziNsGelkri3yY5pA1z3x0lAhZZZBkVN0EHYg+S62mSJiyBBWKxeQA1tuY3HQm/kukP/AOMeDJz3IBwrgbHtCxANxIJie4FcFNokOMHskQJsQTj+VBRU5yA72cuJM9jug47/ACSqdIve1rm8s9OWUVKkGgk8xDm6NBAnWZ6FTvHKbF3iOU7boKK1Jhe4TAGMZSxT7LovDgAbdR9PNTLIPQFJoFOwzfBm1/JFQpt5WyGzOsZl1jrtbELzVkF72CHWbPZjEc1pGfTvROawc0gCwmwzGBexm9kmlQBaCbXMmJOQAInEz5FJ9l2+U7wg9L2bObDcdNzfuiL5UreXsSBe5jWTAb8/FTMZLuWdY+S4GjmgmBOUF9NrLSBm1heJvOo6G1gtVay8w0TGAb2wRe2oiLqGtT5THQHzvdFXpAQQZkaiEFvs2crvd0v+Ww8d8ZXGMZ2oDY5R4Wdck9YxfCjfShoMzPkOnfhEOHHs+efpkCN5vKCplMW7LZi+IiRPkNep2UTqJ0xpcYv9FxrJaTOI9UVekGwQSZE3CBKycaQ5eadQDbcTbeENWnDom26Bayr/AAfaibQCSRidO/8AfZT0WSQCY6oAVYqUrdl2k31tNpQHh7OMmRpacZPRToGirBMCx32mYQVHySTqZTGtBYbXBHfBkeWPspKDKuoKQAF55bkERJAsZ2vhStbJhdc2D6ILX+wBAgkCZI17vvRccaGgdr4WMfJQo30yInUSg77UwG7Geq7SqdoF0wD95XOHMOb3j4qisxkZGRJBnMzbyQIr1S43EdB1vqgcwiJGbhUce5pdIidYMjp4whq1xzAhuABDriwgBAujTmZMQJTqXB8wlpGmZzAJ+K1N0l7oA7JxYXsICRUplpg6f6QVcNUMOhpMnTSZgR4HyTOIc63YIhwzYSZIFuhHkoA4xE22XQ9xhsmJFptOEHoVAwOI7Mh1zLr2Jn3t7ZUHEETbYYm1hIvfKb+HF+1iZtiFjwub46dJ8ECTVJESYiEJKayiC3m5gPArjKMiZHr9EAMpk4+5VVRgLQAy+p6+ama7lP3dMrt/iGv3/v8AdAs0zMR18MyhAmyooku59y2PUH4NR8tiA0tkt6i03Pmg7TLg1o5bybOBgzEGe8JTXEubAHNJzqZTK76heSOaJkeciVgCG2b25kmB9flqgW98cruSNdYN59EDqwkHlEiZ2N9l2qHkDmmBYdElA6rW5hcCZmfP6+i66vIgtGCBE2JMyl0WguAOCqXcKJAu3JMkGALTgaz5IFMr4BaI16mIElZnEEDlgEeOJmMx/tZ1DHLl0kA5jSTubpfszMWnvHxwgI1veAAgnra8gIncRIgtGIEaSZlcNAgEnIgx0NvjogdSIEkfBARr2AgQPs+a6+vN+UTMnriyY/hYYHQ6SdrAXzrP1QU6I5ZJuTDR169Pqg34ozNgIAjSB8clCaokHlGLzqd113D+9BkAxNh6EoKdIux0HnYIGHiTewk5MabdyE1RJIaInB06JjaUAusRy66GY3zKUaJjmi3+vS6AvaDkI1JGOk3PW6SqX8LDA6DJO1gL51n0uhp0QWyZzytA1PXpjzQKpugg9QrqXGCRkCd7ZmY30lTO4cyYIIbYmw+J3S6dIux09TCCniQ13M7nEgCBczje/j0KGrxc8sDEZM4EQOmfNcZQu3Bmc6EZ1+ancboHiqXObZuYuLX3lE+o4ZY2N+QQVPTdBB2IPkqHcXP8Oo1nE9OqBdcutLQ3bsxKSn1qvORaPE5JyZR1eHkuLQA0SBJzy5Pz8UEqIulNp0JYXag46ASbIeIYA4xjI6TeECl0Fei2tTJAAMm3uU/omQz9P/hQQfiT010zO/kt+KdfEnpibWXospNOBPcKR+SP8N+k+VL6IPJ9uY5bR3Dz7+qAPI1PmvZ/DfpPlS+i34b9J8qX0QeTRp8xk413TKrC47DQXsPJHUa01CCeUAfpF/ARldp0qfN7wN3WMgaxJt01QTVmAGBsPUSlo6kcxjEmO5drshxA0QOpOphtxLr5mNf281KssgyyZTpEiRmQAN5n6LOpECTa5Ed2fiEC0/8AEWcTJcbTpFtN7Ln4Z36R3uaD5Erfhzu3+dn1QdbxBAG4sDm2RnbdYVhYkXBJtaSbieiU9sGLeBB9QtTbJAmJOdkDDXs7dxEnuvAH3hAahOSfNce2CQdDHkhQWVuIaWBoB5hF/C8mb36JNSt7vLIDcTe8zP3skrIHv4k3AAAORAPXKxr+9Agu8gOnVIWQOdXMcoECB9Z80BqGOWbZ84+gQLILK1dpYABe17zjtTeDfHik1Ko7IbI5d8ybz97JKo4OiHOgmAg4/iSZgAA3Iib+PXylb28SQIJt0A6deq6/iezyACN9YmUIptiea8GyAm8QABY2BAvq6ZJ+9FOq6XDNIBvfYi5v2RrNsrtbhQGkiZDovHS3f9EEayo4igGxc3zggdLayj9g3nAmREn+WUEiodxbjOBORA8cjU3TW8OIaRNw7bbQH77kNfhYLQJvvGmyBR4kwRYAk2AGt4BzFggq1OYk7ouJphroHy+XSEpBXRpQ4kEHkk+QJBxuAFyrw7Rz9oDliBvKyyA20QGGbzLgR+kCPVxHgkmh7oDgS4TrmTbGVlkFjz2mtD+UXbOnZMT4qYV3f8nx3jbxWWQTFMpNbBJ5vACPFdWQd/8Az3f5D6poY1xmXnwE2E4BnRZZAuvTa0kdrmFtI8wVxxYeWARjmMeep+CyyBlbiACRTs2QbE5AN79/ouspc7W3vLh42PwPossg3EVgQbgy6QNQJOLdUVFtJ1QZDQ0EydmgnA7+/wAVlkCKr2l7jBgm0GPiCnsaz2UC73mBvY/D77ssgm4o9t3/AFH4ouEoF5iCR0jwzuYHiuLIOVWCQG/EG/fARP4VwzGSIkHAk42XFkAmiZDRcmIjWRKMcK6QIz5CSQJPUhcWQKDVY/hmt96Qce8LxIdblJEEQurIJWUi4kN6m5GB1KN3CutaZ2vsc/8AcFxZADqZEdcecfEI38K4AkjGbjoPiYWWQLYwnu1O3emNoGXAkAtDv6chZZATeFJEj8pd3QSI77I28EZI5hY9dpmPTvWWQcHBG9x2eae8aDefkVjwf6hpfSDr3fVZZAz/AOuP5hg76LlLgOYSHsHeY67dVlkH/9k="/>
          <p:cNvSpPr>
            <a:spLocks noChangeAspect="1" noChangeArrowheads="1"/>
          </p:cNvSpPr>
          <p:nvPr userDrawn="1"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381285"/>
            <a:ext cx="12192000" cy="129334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Content Placeholder 20"/>
          <p:cNvSpPr>
            <a:spLocks noGrp="1"/>
          </p:cNvSpPr>
          <p:nvPr>
            <p:ph sz="quarter" idx="13"/>
          </p:nvPr>
        </p:nvSpPr>
        <p:spPr>
          <a:xfrm>
            <a:off x="460375" y="1888600"/>
            <a:ext cx="11375550" cy="4674569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4"/>
          </p:nvPr>
        </p:nvSpPr>
        <p:spPr>
          <a:xfrm>
            <a:off x="460375" y="450441"/>
            <a:ext cx="10667674" cy="774606"/>
          </a:xfrm>
        </p:spPr>
        <p:txBody>
          <a:bodyPr>
            <a:normAutofit/>
          </a:bodyPr>
          <a:lstStyle>
            <a:lvl1pPr marL="0" indent="0">
              <a:buNone/>
              <a:defRPr sz="48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Edit Master text styles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5" hasCustomPrompt="1"/>
          </p:nvPr>
        </p:nvSpPr>
        <p:spPr>
          <a:xfrm>
            <a:off x="460375" y="1224802"/>
            <a:ext cx="10667674" cy="38109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Sub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84136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BB56D9-DC26-40EF-A419-FF5B61B17910}" type="datetimeFigureOut">
              <a:rPr lang="en-US" smtClean="0"/>
              <a:t>2/24/2016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444E9-787D-40BC-A956-DB4E2F176FB9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extBox 4"/>
          <p:cNvSpPr txBox="1"/>
          <p:nvPr userDrawn="1"/>
        </p:nvSpPr>
        <p:spPr>
          <a:xfrm>
            <a:off x="543697" y="733168"/>
            <a:ext cx="264434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Custom Master Pages</a:t>
            </a:r>
            <a:endParaRPr lang="en-US" sz="32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AutoShape 6" descr="data:image/jpeg;base64,/9j/4AAQSkZJRgABAQAAAQABAAD/2wCEAAkGBxMTEhUTExMVFhUXFxcYFxgYFxgaGhcbFxkYFxsYGBgYHiggHxolGxgYITEhJSkrLi4uFx8zODMsNygtLisBCgoKBQUFDgUFDisZExkrKysrKysrKysrKysrKysrKysrKysrKysrKysrKysrKysrKysrKysrKysrKysrKysrK//AABEIAKgBLAMBIgACEQEDEQH/xAAaAAADAQEBAQAAAAAAAAAAAAACAwQAAQUH/8QAPBAAAQMDAgMFBgQGAQQDAAAAAQACEQMhMUFRBBJhInGBkaETMrHB0fAUUmLhQpKistLxU3KCo8IFFSP/xAAUAQEAAAAAAAAAAAAAAAAAAAAA/8QAFBEBAAAAAAAAAAAAAAAAAAAAAP/aAAwDAQACEQMRAD8A+Lmg2QQTy7neSOmgnxRUuFBB7bf4b7TNvn4KVjSTAEnZZzSCW6zBHUIKTQYJHOCYkEYzEZzqlik3mILxAOb37oBQPouEyDaJ6Sh5TExbEoKjSpz72o3xInI2lI4lsPcBgOI8ilkon0yM7/ugBZZXYPLA7LZiAZdFz4T6IIVlRUpNDW7nNwY8B0RNptD2wbWJ8ACfnZBPTmbTKtLYBGQGuE7k3t06oa7Ww6N2mbZdciR92Uz4GHE+EIFrK7XlgdlpMQDLokk/TouU6IBZaS6xEgxvjoZnRBNRaSbAncDVU8bg781+lsbKN2bLSg4sssgr4RwAge8ZnujA+9EviPdb43ve/wBAEhdJQcWWWQV0WnluLASD10jqSk8T7x77d2iXKxKDiJmROFmMJsBKxYRpm6C+O0CW7AETcEXt62XnuzfKKm0kgYkwmO4c6Am502tKBdGnzOA39Oq1UieyLaTnvKdQpOBuCOy/+xyDh3DBA+9EG4jhyyJIuJt5XQU6cz0EpxfDu00Ed14QUHAc0nLSAgSssmUqfNO4E4ygWjpRPax006rOpOESDfHVccwjII7wg7VplpIOhQJ/G+/4N/tCQgu/+J97TqTOOglC0AVCeyA2cHJvESZMlK9kz8/9JWFFv5/6SgKnUHLc3D+Y6zbY2N/iiqVQQ+LAxAtO+m2/VLfQiIMzixHjdEOHExfIGl97DCAatQRHLB8PoqnVWg3Bk3EtBkENj76pHGwYdcT6gWlc/HPkGcQBYaGQgZXfylrg3QkSOURNsHZK/ECZ5BO8vnz5kFauXROgj762Hku/hnwCGkg7X2OmMoN7Zv8Axt83f5Le2b/xt83/AOSEUHHDXHuBKI8I/wDI7E4OEBuf2QeRsGYu/oD/ABLjOIAMhjQe93+Sa9z+Tk5HAW9JJ03v4KJA/wDECZ5BO8vn+5YVwMMb5v8A8khZA1lEuktFu/xgSbp3JTEXk8pnaYsMbpdPiSGlsZ6kecZSEBNZM9BPqB80TKYLXHaPWfou065AIvjfFwZH3qs2rZwImdZ7/qgFtJxuAUzh6IN3TkARufoltqEbeQ+iOhX5cidRpBCBb2wSNjC4Aiguk+J8UdOmQQYnxCDVuGc3Mfd0lU1eZwAjUkmcykOYQgbwbw13MdLxuRgecIPbHm5sn72S1kDvbSWkjB6/Mpvt2wRB/i2/iup6T+UhwyCD5XThxrubmtPd0jOdEDm1w4mAcPP/AIyI9FJRpcx6alPpcUSWtd7tx3cwLZ9fRd4WgeZzXWgE6ZGI3z4oF1QXGwIGB+5WY03x2egM37kbKdieYHs8wiJEFubdfRc4biA0EXk6jI7vVAkVSNvIIqdUSSZuItCUVxBU/iGmLH3gdNo+SXxFfmje8+JSUVNhcQBkoG8Z73g3+0JCdxTwXkjGB3ARPokoGimJA5pk6SPiEx1LlcC3RwEyPe6eSQx5GDC62qREaGRYZ70FFR/biBDebfqkVT2pHf53Wo58Hf2lcq58B8Ag495Jkkk7m67Sp8xhAqaDoaT9nS/mEC6rGgWMpjqj2gdtwJ0BOMCb56JVH3vXyuu8R7x8PgEGbxDxhzh3E9yayq8i1R0jSTjcXyugjl5i3ugWyB4i48Umm/tSLWPwKDO4h5y5x8StQph2SRj4gfNH7MczicAm3y+9wj9p2SYAnEeX+XkglXFWY5eYt7tskH4eqmycZOB8AgFZUcg/KfP90us2IsQg62mC2ZvshLRAM328/wBvNMpe6VnEcoMDTx97XN4QIWVtQgGOUYfeNuaPggeQeYcoESB4Bxz4IJ2OgpxbIAH/AGn/ANT9/FTplJ2mQfuR1QAUw1ZbGs+m3qV2uN869dj4pKDJtKnMkmAPu33qlKms6GgQL+msjzCBbqfahplDVaAYBnr16dEzhrSdv3PySmmDiUAo2XIkmN8x4KiqQ0Ds3O+BYEfEeXVSIDq0y0x9nquMbJhNq3aOkesj/wBV2ieVpdqbD5lAl7YMI+HDb804MRqfu/gi4gYI+xp8x/2pjSOXmLd4taRGfP0QBzMEwCfdifWwtCGkWic+6fPw070t7pMxCFA7sXzi05m23ikrLIGMokgkadek/AJg4N5OBmJkZI5vgkc2i7zmZkzugKhnwcPMFcq58G/AI6DLgyM4vfdNZQBMmYnlHL0ye4ASgnpUy4wE2v2WhuuT9739EqqACQMAoEBMdBB2Tqrbh0S3HjGD11U6yCkcV+kRoNBHxvc7oaDcuOLjvJGB4FIRPaQYKBja2ZEySds/6CN3FTYtB+gmANs+nekcpidMLgCCj8V0HQaDw1wCpkz2Ltij4XlDu3MDbdArnO580damRE6idfmmUmNcWtAPMTfbz/ZP/wDkKZgOM5Dbx1OAAgkp1QBEeq3tRERtrtP1Ko4Wi0gSDJJiNhv96qflb+aOkTHigN1cEzF+1r+aenUrntxfs5N79I26lNdSb2JMTHSRMTBxbVMHDtt2Yk9rtg8ovfyv4IPPVFMco5jk4H39+dl0o18P3RPfNzy/1IFOdNyuhpgnbKO36f6l0v7JFtLCfO/cg5R4cuuMTf6rcS+TbASlkDeHeAb4Ofv7yijkN2g6jY9eoSFkFDuJJBBEk6nqZt10Wr0+1ytE4GnyAS30y2DIviD9/YQOcTcoHcQ4WaLxr16dPquGqCAC3A3QOpEZjzC7UpFsTF9igMVxjlt39Qfl6ro4o7CBgaa6a5Kz28zgG9BiOkkIW8O4mMRqbDbJQY0iWl53tbJm8IXUXAAxnFx8AifWdcW00GmyB9VxEEkjaUFB4PtQZA5Zva/KDE95hMpcCIBcSDfbQka9yR+Jg9nYC7RoZmPJKfVJzfRACJjSSAMmwV1EsI7XL7oHjefFdaG8zY5cxY5lvfvZBDzEWnyK7TrubgkKxopw33Zi9+mt90LHttZgt6kGZnSYQREri9IinaOT3d4vbr3qemxsunli8XPeMaIJ3sIidRIQqskcrMfxG+06X70qpy/w5lAlUuILQ43jsn5LnEhojljF4JN8a6IeHq8puJG3dcICrkCG3gXPeV11JoEyb4GuJ+BHmlNcCSXTfb902pxDXC7b6RgfWwAQcpMuO0Dcb/NcdTB5jeQfr8guNc0EHtW7k5g5Zc4WJsDrm3de6AAfZuY7Ng6F3iONc9sO/NM2tm0AdUhzi4yTcnKLiKPKYkHux4boFyuIqbJIG644QYQaVxZdDScBBxPZSBb1JjXQdPouOowwOuDMXFvv70Qe1MAbTHj1QNp0oc2YMkCIOveEqqLnvK62qQQZmN7oXukygFVP4aXFjYlo7RJyRnwBt4KVUV6hFR8fmPo6Qg4+l2Tu10HrM38x6hIVFMy1/Ut+KGpQjUG8ZQG3iGmS9oJiBFosYx4eCz3Bw5WMMzMC9oA+SA8Of0/zt+qOkxzZjluI99v+SAawcI5ib3gzv+yJvEAyXtBJEDSLGDbw8F2sxzjJ5df426mdXdUr8Od2/wA7Pqg3DtMyCBy9q/RE55aSLGc6/ZQ0qnKTvBH7rlGsWmfmfkQUAAJoYOUkzMwPKUdHi4cXRJPU/OdliC5mt326yP2QasGvf2LCNbYFzbous4M396x0AI85CCm40yZHaxnH1S6r5cTue9AC6CuKpsBrRAl2ZAJiYETjdBMTK4qhSDnOyA3YTYfNC9gLQRa/L37GN0E6yfVoQJn0TmNaKZgjmNidAJmPTbdBOxhcCSbCBf0W4ikGkCZtOnlYlEwdh/h6EfVd4YABzjeBbW5tgoJ1lY2mDyyMy5xHwHRcbSDgDiJBtcgXFt9PJBIsreIpNANjIhowDOTMdFEgy65xOTK4sgfw5GCB0sul0GHNGDgdLEIaFKbnAzuegXXNc92InwAQLouAcCdDPkuVDJJG5Rse7T4D6JnEHst6i9h0wQECOQ7FUcLxAaIvc3xtaPH4JZ4gxFsRr9Vyk9xgCPIIFkrifVeQYkHuH1CQgeeFdtnl/qEj5+RRDgnQTtzTn+GZ6aQkvqE5JPeVwOMEaHPggFegykDVfOJdtriJ7156eWOc3mtDbTbwHW3wQdYOw86S0fE/JJpgSJxIldLyQG6D4nVcewgwcoLK1AHnc4kGXWjYho9bf6Uvs9iCdr/RC95Jk5QoPQqMAfAwWmdiI/bzXTQbBt/Ha14mLjbNu5QNeRMa2KFA5rJfy6F0eqIBkxyPnbmE/wBqDhqvKZibH9j4GExtdznSACZ5sRfvz6oDFOlyhzhUEzEFpx4Dr5JtJlObGqIHNNrDcRfySH8YSAAGgDoDeDJjGpXKXGlogBuIxpcn1QUOp0DJL3nc/Xspp4Gjq8jW7mj4hQM4ojRsEAHsjAMoeIrF5k/dyfmgW033R1asmcYAA0ARM5bz4TPyC4WgmB6Xv4wgz67iZmNbWvET3rOcS0Ws35nJXC1u5/lH1Rsc0Bwk3EYFrg79ECFY3jQGcoZpmRmMxGZv4pNSkGkgkyDGB9UDg3Qny/dBRwtKQQdcAZMSYHWyXxDolgAgE33ItJ8NkhZA0VjEbTfWDkdy3tjYC0bWzqSiqV5aGibdc+Ebz5rVeJLiDAt3n+4lA38K8tBkGSbcwiwsZmDqPBFQ4bsFxa025rzEWxB/6v5YSBxThgN/lb9E6hV5pnkGALNjN7RhATGBzoaxkEmLnA6TPog4ig4NBLGtBiLme6CUFWtDiByEA2PI2/XCB/EEiIb/ACj6ID4OkXGOaB9SB99yI0iGl3OCYEQZid+qkWQV8NxXKIvkkxG0BSLLIMmcPU5XA/fglrIG8RU5iImwAk5PUrlGlzTeABJJwNvMpadRqAAhwtnqTjKDGhggzJMdYye5cfQIE9YI1BRs4gANtJbMbXvPeChdVHLAyXSdugCACwjIMdZCeQIkCRrc/eyQ55NvkPkqHUyG8rdfePyCCepE2xb4X9UXEvDnEjBTaTHgww3IkgdJ3W4h7g0BziSSZEiwER4oEGmYmDHctRjmAImbeaxqGIt5Bd4dsuEbhAzs80cvqUuuAHEARCZyHnwd/CMoOJHaKBSbwrw1wJxf1EJgqPDWkOOSI2j/AGuGvU3KCdZWOfUb7ziNsGelkri3yY5pA1z3x0lAhZZZBkVN0EHYg+S62mSJiyBBWKxeQA1tuY3HQm/kukP/AOMeDJz3IBwrgbHtCxANxIJie4FcFNokOMHskQJsQTj+VBRU5yA72cuJM9jug47/ACSqdIve1rm8s9OWUVKkGgk8xDm6NBAnWZ6FTvHKbF3iOU7boKK1Jhe4TAGMZSxT7LovDgAbdR9PNTLIPQFJoFOwzfBm1/JFQpt5WyGzOsZl1jrtbELzVkF72CHWbPZjEc1pGfTvROawc0gCwmwzGBexm9kmlQBaCbXMmJOQAInEz5FJ9l2+U7wg9L2bObDcdNzfuiL5UreXsSBe5jWTAb8/FTMZLuWdY+S4GjmgmBOUF9NrLSBm1heJvOo6G1gtVay8w0TGAb2wRe2oiLqGtT5THQHzvdFXpAQQZkaiEFvs2crvd0v+Ww8d8ZXGMZ2oDY5R4Wdck9YxfCjfShoMzPkOnfhEOHHs+efpkCN5vKCplMW7LZi+IiRPkNep2UTqJ0xpcYv9FxrJaTOI9UVekGwQSZE3CBKycaQ5eadQDbcTbeENWnDom26Bayr/AAfaibQCSRidO/8AfZT0WSQCY6oAVYqUrdl2k31tNpQHh7OMmRpacZPRToGirBMCx32mYQVHySTqZTGtBYbXBHfBkeWPspKDKuoKQAF55bkERJAsZ2vhStbJhdc2D6ILX+wBAgkCZI17vvRccaGgdr4WMfJQo30yInUSg77UwG7Geq7SqdoF0wD95XOHMOb3j4qisxkZGRJBnMzbyQIr1S43EdB1vqgcwiJGbhUce5pdIidYMjp4whq1xzAhuABDriwgBAujTmZMQJTqXB8wlpGmZzAJ+K1N0l7oA7JxYXsICRUplpg6f6QVcNUMOhpMnTSZgR4HyTOIc63YIhwzYSZIFuhHkoA4xE22XQ9xhsmJFptOEHoVAwOI7Mh1zLr2Jn3t7ZUHEETbYYm1hIvfKb+HF+1iZtiFjwub46dJ8ECTVJESYiEJKayiC3m5gPArjKMiZHr9EAMpk4+5VVRgLQAy+p6+ama7lP3dMrt/iGv3/v8AdAs0zMR18MyhAmyooku59y2PUH4NR8tiA0tkt6i03Pmg7TLg1o5bybOBgzEGe8JTXEubAHNJzqZTK76heSOaJkeciVgCG2b25kmB9flqgW98cruSNdYN59EDqwkHlEiZ2N9l2qHkDmmBYdElA6rW5hcCZmfP6+i66vIgtGCBE2JMyl0WguAOCqXcKJAu3JMkGALTgaz5IFMr4BaI16mIElZnEEDlgEeOJmMx/tZ1DHLl0kA5jSTubpfszMWnvHxwgI1veAAgnra8gIncRIgtGIEaSZlcNAgEnIgx0NvjogdSIEkfBARr2AgQPs+a6+vN+UTMnriyY/hYYHQ6SdrAXzrP1QU6I5ZJuTDR169Pqg34ozNgIAjSB8clCaokHlGLzqd113D+9BkAxNh6EoKdIux0HnYIGHiTewk5MabdyE1RJIaInB06JjaUAusRy66GY3zKUaJjmi3+vS6AvaDkI1JGOk3PW6SqX8LDA6DJO1gL51n0uhp0QWyZzytA1PXpjzQKpugg9QrqXGCRkCd7ZmY30lTO4cyYIIbYmw+J3S6dIux09TCCniQ13M7nEgCBczje/j0KGrxc8sDEZM4EQOmfNcZQu3Bmc6EZ1+ancboHiqXObZuYuLX3lE+o4ZY2N+QQVPTdBB2IPkqHcXP8Oo1nE9OqBdcutLQ3bsxKSn1qvORaPE5JyZR1eHkuLQA0SBJzy5Pz8UEqIulNp0JYXag46ASbIeIYA4xjI6TeECl0Fei2tTJAAMm3uU/omQz9P/hQQfiT010zO/kt+KdfEnpibWXospNOBPcKR+SP8N+k+VL6IPJ9uY5bR3Dz7+qAPI1PmvZ/DfpPlS+i34b9J8qX0QeTRp8xk413TKrC47DQXsPJHUa01CCeUAfpF/ARldp0qfN7wN3WMgaxJt01QTVmAGBsPUSlo6kcxjEmO5drshxA0QOpOphtxLr5mNf281KssgyyZTpEiRmQAN5n6LOpECTa5Ed2fiEC0/8AEWcTJcbTpFtN7Ln4Z36R3uaD5Erfhzu3+dn1QdbxBAG4sDm2RnbdYVhYkXBJtaSbieiU9sGLeBB9QtTbJAmJOdkDDXs7dxEnuvAH3hAahOSfNce2CQdDHkhQWVuIaWBoB5hF/C8mb36JNSt7vLIDcTe8zP3skrIHv4k3AAAORAPXKxr+9Agu8gOnVIWQOdXMcoECB9Z80BqGOWbZ84+gQLILK1dpYABe17zjtTeDfHik1Ko7IbI5d8ybz97JKo4OiHOgmAg4/iSZgAA3Iib+PXylb28SQIJt0A6deq6/iezyACN9YmUIptiea8GyAm8QABY2BAvq6ZJ+9FOq6XDNIBvfYi5v2RrNsrtbhQGkiZDovHS3f9EEayo4igGxc3zggdLayj9g3nAmREn+WUEiodxbjOBORA8cjU3TW8OIaRNw7bbQH77kNfhYLQJvvGmyBR4kwRYAk2AGt4BzFggq1OYk7ouJphroHy+XSEpBXRpQ4kEHkk+QJBxuAFyrw7Rz9oDliBvKyyA20QGGbzLgR+kCPVxHgkmh7oDgS4TrmTbGVlkFjz2mtD+UXbOnZMT4qYV3f8nx3jbxWWQTFMpNbBJ5vACPFdWQd/8Az3f5D6poY1xmXnwE2E4BnRZZAuvTa0kdrmFtI8wVxxYeWARjmMeep+CyyBlbiACRTs2QbE5AN79/ouspc7W3vLh42PwPossg3EVgQbgy6QNQJOLdUVFtJ1QZDQ0EydmgnA7+/wAVlkCKr2l7jBgm0GPiCnsaz2UC73mBvY/D77ssgm4o9t3/AFH4ouEoF5iCR0jwzuYHiuLIOVWCQG/EG/fARP4VwzGSIkHAk42XFkAmiZDRcmIjWRKMcK6QIz5CSQJPUhcWQKDVY/hmt96Qce8LxIdblJEEQurIJWUi4kN6m5GB1KN3CutaZ2vsc/8AcFxZADqZEdcecfEI38K4AkjGbjoPiYWWQLYwnu1O3emNoGXAkAtDv6chZZATeFJEj8pd3QSI77I28EZI5hY9dpmPTvWWQcHBG9x2eae8aDefkVjwf6hpfSDr3fVZZAz/AOuP5hg76LlLgOYSHsHeY67dVlkH/9k="/>
          <p:cNvSpPr>
            <a:spLocks noChangeAspect="1" noChangeArrowheads="1"/>
          </p:cNvSpPr>
          <p:nvPr userDrawn="1"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381285"/>
            <a:ext cx="12192000" cy="12933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Content Placeholder 20"/>
          <p:cNvSpPr>
            <a:spLocks noGrp="1"/>
          </p:cNvSpPr>
          <p:nvPr>
            <p:ph sz="quarter" idx="13"/>
          </p:nvPr>
        </p:nvSpPr>
        <p:spPr>
          <a:xfrm>
            <a:off x="460375" y="1888600"/>
            <a:ext cx="11375550" cy="4674569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4"/>
          </p:nvPr>
        </p:nvSpPr>
        <p:spPr>
          <a:xfrm>
            <a:off x="460375" y="450441"/>
            <a:ext cx="10667674" cy="774606"/>
          </a:xfrm>
        </p:spPr>
        <p:txBody>
          <a:bodyPr>
            <a:normAutofit/>
          </a:bodyPr>
          <a:lstStyle>
            <a:lvl1pPr marL="0" indent="0">
              <a:buNone/>
              <a:defRPr sz="48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Edit Master text styles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5" hasCustomPrompt="1"/>
          </p:nvPr>
        </p:nvSpPr>
        <p:spPr>
          <a:xfrm>
            <a:off x="460375" y="1224802"/>
            <a:ext cx="10667674" cy="38109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Sub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42337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BB56D9-DC26-40EF-A419-FF5B61B17910}" type="datetimeFigureOut">
              <a:rPr lang="en-US" smtClean="0"/>
              <a:t>2/24/2016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444E9-787D-40BC-A956-DB4E2F176FB9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extBox 4"/>
          <p:cNvSpPr txBox="1"/>
          <p:nvPr userDrawn="1"/>
        </p:nvSpPr>
        <p:spPr>
          <a:xfrm>
            <a:off x="543697" y="733168"/>
            <a:ext cx="264434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Custom Master Pages</a:t>
            </a:r>
            <a:endParaRPr lang="en-US" sz="32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AutoShape 6" descr="data:image/jpeg;base64,/9j/4AAQSkZJRgABAQAAAQABAAD/2wCEAAkGBxMTEhUTExMVFhUXFxcYFxgYFxgaGhcbFxkYFxsYGBgYHiggHxolGxgYITEhJSkrLi4uFx8zODMsNygtLisBCgoKBQUFDgUFDisZExkrKysrKysrKysrKysrKysrKysrKysrKysrKysrKysrKysrKysrKysrKysrKysrKysrK//AABEIAKgBLAMBIgACEQEDEQH/xAAaAAADAQEBAQAAAAAAAAAAAAACAwQAAQUH/8QAPBAAAQMDAgMFBgQGAQQDAAAAAQACEQMhMUFRBBJhInGBkaETMrHB0fAUUmLhQpKistLxU3KCo8IFFSP/xAAUAQEAAAAAAAAAAAAAAAAAAAAA/8QAFBEBAAAAAAAAAAAAAAAAAAAAAP/aAAwDAQACEQMRAD8A+Lmg2QQTy7neSOmgnxRUuFBB7bf4b7TNvn4KVjSTAEnZZzSCW6zBHUIKTQYJHOCYkEYzEZzqlik3mILxAOb37oBQPouEyDaJ6Sh5TExbEoKjSpz72o3xInI2lI4lsPcBgOI8ilkon0yM7/ugBZZXYPLA7LZiAZdFz4T6IIVlRUpNDW7nNwY8B0RNptD2wbWJ8ACfnZBPTmbTKtLYBGQGuE7k3t06oa7Ww6N2mbZdciR92Uz4GHE+EIFrK7XlgdlpMQDLokk/TouU6IBZaS6xEgxvjoZnRBNRaSbAncDVU8bg781+lsbKN2bLSg4sssgr4RwAge8ZnujA+9EviPdb43ve/wBAEhdJQcWWWQV0WnluLASD10jqSk8T7x77d2iXKxKDiJmROFmMJsBKxYRpm6C+O0CW7AETcEXt62XnuzfKKm0kgYkwmO4c6Am502tKBdGnzOA39Oq1UieyLaTnvKdQpOBuCOy/+xyDh3DBA+9EG4jhyyJIuJt5XQU6cz0EpxfDu00Ed14QUHAc0nLSAgSssmUqfNO4E4ygWjpRPax006rOpOESDfHVccwjII7wg7VplpIOhQJ/G+/4N/tCQgu/+J97TqTOOglC0AVCeyA2cHJvESZMlK9kz8/9JWFFv5/6SgKnUHLc3D+Y6zbY2N/iiqVQQ+LAxAtO+m2/VLfQiIMzixHjdEOHExfIGl97DCAatQRHLB8PoqnVWg3Bk3EtBkENj76pHGwYdcT6gWlc/HPkGcQBYaGQgZXfylrg3QkSOURNsHZK/ECZ5BO8vnz5kFauXROgj762Hku/hnwCGkg7X2OmMoN7Zv8Axt83f5Le2b/xt83/AOSEUHHDXHuBKI8I/wDI7E4OEBuf2QeRsGYu/oD/ABLjOIAMhjQe93+Sa9z+Tk5HAW9JJ03v4KJA/wDECZ5BO8vn+5YVwMMb5v8A8khZA1lEuktFu/xgSbp3JTEXk8pnaYsMbpdPiSGlsZ6kecZSEBNZM9BPqB80TKYLXHaPWfou065AIvjfFwZH3qs2rZwImdZ7/qgFtJxuAUzh6IN3TkARufoltqEbeQ+iOhX5cidRpBCBb2wSNjC4Aiguk+J8UdOmQQYnxCDVuGc3Mfd0lU1eZwAjUkmcykOYQgbwbw13MdLxuRgecIPbHm5sn72S1kDvbSWkjB6/Mpvt2wRB/i2/iup6T+UhwyCD5XThxrubmtPd0jOdEDm1w4mAcPP/AIyI9FJRpcx6alPpcUSWtd7tx3cwLZ9fRd4WgeZzXWgE6ZGI3z4oF1QXGwIGB+5WY03x2egM37kbKdieYHs8wiJEFubdfRc4biA0EXk6jI7vVAkVSNvIIqdUSSZuItCUVxBU/iGmLH3gdNo+SXxFfmje8+JSUVNhcQBkoG8Z73g3+0JCdxTwXkjGB3ARPokoGimJA5pk6SPiEx1LlcC3RwEyPe6eSQx5GDC62qREaGRYZ70FFR/biBDebfqkVT2pHf53Wo58Hf2lcq58B8Ag495Jkkk7m67Sp8xhAqaDoaT9nS/mEC6rGgWMpjqj2gdtwJ0BOMCb56JVH3vXyuu8R7x8PgEGbxDxhzh3E9yayq8i1R0jSTjcXyugjl5i3ugWyB4i48Umm/tSLWPwKDO4h5y5x8StQph2SRj4gfNH7MczicAm3y+9wj9p2SYAnEeX+XkglXFWY5eYt7tskH4eqmycZOB8AgFZUcg/KfP90us2IsQg62mC2ZvshLRAM328/wBvNMpe6VnEcoMDTx97XN4QIWVtQgGOUYfeNuaPggeQeYcoESB4Bxz4IJ2OgpxbIAH/AGn/ANT9/FTplJ2mQfuR1QAUw1ZbGs+m3qV2uN869dj4pKDJtKnMkmAPu33qlKms6GgQL+msjzCBbqfahplDVaAYBnr16dEzhrSdv3PySmmDiUAo2XIkmN8x4KiqQ0Ds3O+BYEfEeXVSIDq0y0x9nquMbJhNq3aOkesj/wBV2ieVpdqbD5lAl7YMI+HDb804MRqfu/gi4gYI+xp8x/2pjSOXmLd4taRGfP0QBzMEwCfdifWwtCGkWic+6fPw070t7pMxCFA7sXzi05m23ikrLIGMokgkadek/AJg4N5OBmJkZI5vgkc2i7zmZkzugKhnwcPMFcq58G/AI6DLgyM4vfdNZQBMmYnlHL0ye4ASgnpUy4wE2v2WhuuT9739EqqACQMAoEBMdBB2Tqrbh0S3HjGD11U6yCkcV+kRoNBHxvc7oaDcuOLjvJGB4FIRPaQYKBja2ZEySds/6CN3FTYtB+gmANs+nekcpidMLgCCj8V0HQaDw1wCpkz2Ltij4XlDu3MDbdArnO580damRE6idfmmUmNcWtAPMTfbz/ZP/wDkKZgOM5Dbx1OAAgkp1QBEeq3tRERtrtP1Ko4Wi0gSDJJiNhv96qflb+aOkTHigN1cEzF+1r+aenUrntxfs5N79I26lNdSb2JMTHSRMTBxbVMHDtt2Yk9rtg8ovfyv4IPPVFMco5jk4H39+dl0o18P3RPfNzy/1IFOdNyuhpgnbKO36f6l0v7JFtLCfO/cg5R4cuuMTf6rcS+TbASlkDeHeAb4Ofv7yijkN2g6jY9eoSFkFDuJJBBEk6nqZt10Wr0+1ytE4GnyAS30y2DIviD9/YQOcTcoHcQ4WaLxr16dPquGqCAC3A3QOpEZjzC7UpFsTF9igMVxjlt39Qfl6ro4o7CBgaa6a5Kz28zgG9BiOkkIW8O4mMRqbDbJQY0iWl53tbJm8IXUXAAxnFx8AifWdcW00GmyB9VxEEkjaUFB4PtQZA5Zva/KDE95hMpcCIBcSDfbQka9yR+Jg9nYC7RoZmPJKfVJzfRACJjSSAMmwV1EsI7XL7oHjefFdaG8zY5cxY5lvfvZBDzEWnyK7TrubgkKxopw33Zi9+mt90LHttZgt6kGZnSYQREri9IinaOT3d4vbr3qemxsunli8XPeMaIJ3sIidRIQqskcrMfxG+06X70qpy/w5lAlUuILQ43jsn5LnEhojljF4JN8a6IeHq8puJG3dcICrkCG3gXPeV11JoEyb4GuJ+BHmlNcCSXTfb902pxDXC7b6RgfWwAQcpMuO0Dcb/NcdTB5jeQfr8guNc0EHtW7k5g5Zc4WJsDrm3de6AAfZuY7Ng6F3iONc9sO/NM2tm0AdUhzi4yTcnKLiKPKYkHux4boFyuIqbJIG644QYQaVxZdDScBBxPZSBb1JjXQdPouOowwOuDMXFvv70Qe1MAbTHj1QNp0oc2YMkCIOveEqqLnvK62qQQZmN7oXukygFVP4aXFjYlo7RJyRnwBt4KVUV6hFR8fmPo6Qg4+l2Tu10HrM38x6hIVFMy1/Ut+KGpQjUG8ZQG3iGmS9oJiBFosYx4eCz3Bw5WMMzMC9oA+SA8Of0/zt+qOkxzZjluI99v+SAawcI5ib3gzv+yJvEAyXtBJEDSLGDbw8F2sxzjJ5df426mdXdUr8Od2/wA7Pqg3DtMyCBy9q/RE55aSLGc6/ZQ0qnKTvBH7rlGsWmfmfkQUAAJoYOUkzMwPKUdHi4cXRJPU/OdliC5mt326yP2QasGvf2LCNbYFzbous4M396x0AI85CCm40yZHaxnH1S6r5cTue9AC6CuKpsBrRAl2ZAJiYETjdBMTK4qhSDnOyA3YTYfNC9gLQRa/L37GN0E6yfVoQJn0TmNaKZgjmNidAJmPTbdBOxhcCSbCBf0W4ikGkCZtOnlYlEwdh/h6EfVd4YABzjeBbW5tgoJ1lY2mDyyMy5xHwHRcbSDgDiJBtcgXFt9PJBIsreIpNANjIhowDOTMdFEgy65xOTK4sgfw5GCB0sul0GHNGDgdLEIaFKbnAzuegXXNc92InwAQLouAcCdDPkuVDJJG5Rse7T4D6JnEHst6i9h0wQECOQ7FUcLxAaIvc3xtaPH4JZ4gxFsRr9Vyk9xgCPIIFkrifVeQYkHuH1CQgeeFdtnl/qEj5+RRDgnQTtzTn+GZ6aQkvqE5JPeVwOMEaHPggFegykDVfOJdtriJ7156eWOc3mtDbTbwHW3wQdYOw86S0fE/JJpgSJxIldLyQG6D4nVcewgwcoLK1AHnc4kGXWjYho9bf6Uvs9iCdr/RC95Jk5QoPQqMAfAwWmdiI/bzXTQbBt/Ha14mLjbNu5QNeRMa2KFA5rJfy6F0eqIBkxyPnbmE/wBqDhqvKZibH9j4GExtdznSACZ5sRfvz6oDFOlyhzhUEzEFpx4Dr5JtJlObGqIHNNrDcRfySH8YSAAGgDoDeDJjGpXKXGlogBuIxpcn1QUOp0DJL3nc/Xspp4Gjq8jW7mj4hQM4ojRsEAHsjAMoeIrF5k/dyfmgW033R1asmcYAA0ARM5bz4TPyC4WgmB6Xv4wgz67iZmNbWvET3rOcS0Ws35nJXC1u5/lH1Rsc0Bwk3EYFrg79ECFY3jQGcoZpmRmMxGZv4pNSkGkgkyDGB9UDg3Qny/dBRwtKQQdcAZMSYHWyXxDolgAgE33ItJ8NkhZA0VjEbTfWDkdy3tjYC0bWzqSiqV5aGibdc+Ebz5rVeJLiDAt3n+4lA38K8tBkGSbcwiwsZmDqPBFQ4bsFxa025rzEWxB/6v5YSBxThgN/lb9E6hV5pnkGALNjN7RhATGBzoaxkEmLnA6TPog4ig4NBLGtBiLme6CUFWtDiByEA2PI2/XCB/EEiIb/ACj6ID4OkXGOaB9SB99yI0iGl3OCYEQZid+qkWQV8NxXKIvkkxG0BSLLIMmcPU5XA/fglrIG8RU5iImwAk5PUrlGlzTeABJJwNvMpadRqAAhwtnqTjKDGhggzJMdYye5cfQIE9YI1BRs4gANtJbMbXvPeChdVHLAyXSdugCACwjIMdZCeQIkCRrc/eyQ55NvkPkqHUyG8rdfePyCCepE2xb4X9UXEvDnEjBTaTHgww3IkgdJ3W4h7g0BziSSZEiwER4oEGmYmDHctRjmAImbeaxqGIt5Bd4dsuEbhAzs80cvqUuuAHEARCZyHnwd/CMoOJHaKBSbwrw1wJxf1EJgqPDWkOOSI2j/AGuGvU3KCdZWOfUb7ziNsGelkri3yY5pA1z3x0lAhZZZBkVN0EHYg+S62mSJiyBBWKxeQA1tuY3HQm/kukP/AOMeDJz3IBwrgbHtCxANxIJie4FcFNokOMHskQJsQTj+VBRU5yA72cuJM9jug47/ACSqdIve1rm8s9OWUVKkGgk8xDm6NBAnWZ6FTvHKbF3iOU7boKK1Jhe4TAGMZSxT7LovDgAbdR9PNTLIPQFJoFOwzfBm1/JFQpt5WyGzOsZl1jrtbELzVkF72CHWbPZjEc1pGfTvROawc0gCwmwzGBexm9kmlQBaCbXMmJOQAInEz5FJ9l2+U7wg9L2bObDcdNzfuiL5UreXsSBe5jWTAb8/FTMZLuWdY+S4GjmgmBOUF9NrLSBm1heJvOo6G1gtVay8w0TGAb2wRe2oiLqGtT5THQHzvdFXpAQQZkaiEFvs2crvd0v+Ww8d8ZXGMZ2oDY5R4Wdck9YxfCjfShoMzPkOnfhEOHHs+efpkCN5vKCplMW7LZi+IiRPkNep2UTqJ0xpcYv9FxrJaTOI9UVekGwQSZE3CBKycaQ5eadQDbcTbeENWnDom26Bayr/AAfaibQCSRidO/8AfZT0WSQCY6oAVYqUrdl2k31tNpQHh7OMmRpacZPRToGirBMCx32mYQVHySTqZTGtBYbXBHfBkeWPspKDKuoKQAF55bkERJAsZ2vhStbJhdc2D6ILX+wBAgkCZI17vvRccaGgdr4WMfJQo30yInUSg77UwG7Geq7SqdoF0wD95XOHMOb3j4qisxkZGRJBnMzbyQIr1S43EdB1vqgcwiJGbhUce5pdIidYMjp4whq1xzAhuABDriwgBAujTmZMQJTqXB8wlpGmZzAJ+K1N0l7oA7JxYXsICRUplpg6f6QVcNUMOhpMnTSZgR4HyTOIc63YIhwzYSZIFuhHkoA4xE22XQ9xhsmJFptOEHoVAwOI7Mh1zLr2Jn3t7ZUHEETbYYm1hIvfKb+HF+1iZtiFjwub46dJ8ECTVJESYiEJKayiC3m5gPArjKMiZHr9EAMpk4+5VVRgLQAy+p6+ama7lP3dMrt/iGv3/v8AdAs0zMR18MyhAmyooku59y2PUH4NR8tiA0tkt6i03Pmg7TLg1o5bybOBgzEGe8JTXEubAHNJzqZTK76heSOaJkeciVgCG2b25kmB9flqgW98cruSNdYN59EDqwkHlEiZ2N9l2qHkDmmBYdElA6rW5hcCZmfP6+i66vIgtGCBE2JMyl0WguAOCqXcKJAu3JMkGALTgaz5IFMr4BaI16mIElZnEEDlgEeOJmMx/tZ1DHLl0kA5jSTubpfszMWnvHxwgI1veAAgnra8gIncRIgtGIEaSZlcNAgEnIgx0NvjogdSIEkfBARr2AgQPs+a6+vN+UTMnriyY/hYYHQ6SdrAXzrP1QU6I5ZJuTDR169Pqg34ozNgIAjSB8clCaokHlGLzqd113D+9BkAxNh6EoKdIux0HnYIGHiTewk5MabdyE1RJIaInB06JjaUAusRy66GY3zKUaJjmi3+vS6AvaDkI1JGOk3PW6SqX8LDA6DJO1gL51n0uhp0QWyZzytA1PXpjzQKpugg9QrqXGCRkCd7ZmY30lTO4cyYIIbYmw+J3S6dIux09TCCniQ13M7nEgCBczje/j0KGrxc8sDEZM4EQOmfNcZQu3Bmc6EZ1+ancboHiqXObZuYuLX3lE+o4ZY2N+QQVPTdBB2IPkqHcXP8Oo1nE9OqBdcutLQ3bsxKSn1qvORaPE5JyZR1eHkuLQA0SBJzy5Pz8UEqIulNp0JYXag46ASbIeIYA4xjI6TeECl0Fei2tTJAAMm3uU/omQz9P/hQQfiT010zO/kt+KdfEnpibWXospNOBPcKR+SP8N+k+VL6IPJ9uY5bR3Dz7+qAPI1PmvZ/DfpPlS+i34b9J8qX0QeTRp8xk413TKrC47DQXsPJHUa01CCeUAfpF/ARldp0qfN7wN3WMgaxJt01QTVmAGBsPUSlo6kcxjEmO5drshxA0QOpOphtxLr5mNf281KssgyyZTpEiRmQAN5n6LOpECTa5Ed2fiEC0/8AEWcTJcbTpFtN7Ln4Z36R3uaD5Erfhzu3+dn1QdbxBAG4sDm2RnbdYVhYkXBJtaSbieiU9sGLeBB9QtTbJAmJOdkDDXs7dxEnuvAH3hAahOSfNce2CQdDHkhQWVuIaWBoB5hF/C8mb36JNSt7vLIDcTe8zP3skrIHv4k3AAAORAPXKxr+9Agu8gOnVIWQOdXMcoECB9Z80BqGOWbZ84+gQLILK1dpYABe17zjtTeDfHik1Ko7IbI5d8ybz97JKo4OiHOgmAg4/iSZgAA3Iib+PXylb28SQIJt0A6deq6/iezyACN9YmUIptiea8GyAm8QABY2BAvq6ZJ+9FOq6XDNIBvfYi5v2RrNsrtbhQGkiZDovHS3f9EEayo4igGxc3zggdLayj9g3nAmREn+WUEiodxbjOBORA8cjU3TW8OIaRNw7bbQH77kNfhYLQJvvGmyBR4kwRYAk2AGt4BzFggq1OYk7ouJphroHy+XSEpBXRpQ4kEHkk+QJBxuAFyrw7Rz9oDliBvKyyA20QGGbzLgR+kCPVxHgkmh7oDgS4TrmTbGVlkFjz2mtD+UXbOnZMT4qYV3f8nx3jbxWWQTFMpNbBJ5vACPFdWQd/8Az3f5D6poY1xmXnwE2E4BnRZZAuvTa0kdrmFtI8wVxxYeWARjmMeep+CyyBlbiACRTs2QbE5AN79/ouspc7W3vLh42PwPossg3EVgQbgy6QNQJOLdUVFtJ1QZDQ0EydmgnA7+/wAVlkCKr2l7jBgm0GPiCnsaz2UC73mBvY/D77ssgm4o9t3/AFH4ouEoF5iCR0jwzuYHiuLIOVWCQG/EG/fARP4VwzGSIkHAk42XFkAmiZDRcmIjWRKMcK6QIz5CSQJPUhcWQKDVY/hmt96Qce8LxIdblJEEQurIJWUi4kN6m5GB1KN3CutaZ2vsc/8AcFxZADqZEdcecfEI38K4AkjGbjoPiYWWQLYwnu1O3emNoGXAkAtDv6chZZATeFJEj8pd3QSI77I28EZI5hY9dpmPTvWWQcHBG9x2eae8aDefkVjwf6hpfSDr3fVZZAz/AOuP5hg76LlLgOYSHsHeY67dVlkH/9k="/>
          <p:cNvSpPr>
            <a:spLocks noChangeAspect="1" noChangeArrowheads="1"/>
          </p:cNvSpPr>
          <p:nvPr userDrawn="1"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381285"/>
            <a:ext cx="12192000" cy="1293340"/>
          </a:xfrm>
          <a:prstGeom prst="rect">
            <a:avLst/>
          </a:prstGeom>
          <a:solidFill>
            <a:srgbClr val="B90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Content Placeholder 20"/>
          <p:cNvSpPr>
            <a:spLocks noGrp="1"/>
          </p:cNvSpPr>
          <p:nvPr>
            <p:ph sz="quarter" idx="13"/>
          </p:nvPr>
        </p:nvSpPr>
        <p:spPr>
          <a:xfrm>
            <a:off x="460375" y="1888600"/>
            <a:ext cx="11375550" cy="4674569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4"/>
          </p:nvPr>
        </p:nvSpPr>
        <p:spPr>
          <a:xfrm>
            <a:off x="460375" y="450441"/>
            <a:ext cx="10667674" cy="774606"/>
          </a:xfrm>
        </p:spPr>
        <p:txBody>
          <a:bodyPr>
            <a:normAutofit/>
          </a:bodyPr>
          <a:lstStyle>
            <a:lvl1pPr marL="0" indent="0">
              <a:buNone/>
              <a:defRPr sz="48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Edit Master text styles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5" hasCustomPrompt="1"/>
          </p:nvPr>
        </p:nvSpPr>
        <p:spPr>
          <a:xfrm>
            <a:off x="460375" y="1224802"/>
            <a:ext cx="10667674" cy="38109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Sub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96713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BB56D9-DC26-40EF-A419-FF5B61B17910}" type="datetimeFigureOut">
              <a:rPr lang="en-US" smtClean="0"/>
              <a:t>2/24/2016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444E9-787D-40BC-A956-DB4E2F176FB9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extBox 4"/>
          <p:cNvSpPr txBox="1"/>
          <p:nvPr userDrawn="1"/>
        </p:nvSpPr>
        <p:spPr>
          <a:xfrm>
            <a:off x="543697" y="733168"/>
            <a:ext cx="264434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Custom Master Pages</a:t>
            </a:r>
            <a:endParaRPr lang="en-US" sz="32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AutoShape 6" descr="data:image/jpeg;base64,/9j/4AAQSkZJRgABAQAAAQABAAD/2wCEAAkGBxMTEhUTExMVFhUXFxcYFxgYFxgaGhcbFxkYFxsYGBgYHiggHxolGxgYITEhJSkrLi4uFx8zODMsNygtLisBCgoKBQUFDgUFDisZExkrKysrKysrKysrKysrKysrKysrKysrKysrKysrKysrKysrKysrKysrKysrKysrKysrK//AABEIAKgBLAMBIgACEQEDEQH/xAAaAAADAQEBAQAAAAAAAAAAAAACAwQAAQUH/8QAPBAAAQMDAgMFBgQGAQQDAAAAAQACEQMhMUFRBBJhInGBkaETMrHB0fAUUmLhQpKistLxU3KCo8IFFSP/xAAUAQEAAAAAAAAAAAAAAAAAAAAA/8QAFBEBAAAAAAAAAAAAAAAAAAAAAP/aAAwDAQACEQMRAD8A+Lmg2QQTy7neSOmgnxRUuFBB7bf4b7TNvn4KVjSTAEnZZzSCW6zBHUIKTQYJHOCYkEYzEZzqlik3mILxAOb37oBQPouEyDaJ6Sh5TExbEoKjSpz72o3xInI2lI4lsPcBgOI8ilkon0yM7/ugBZZXYPLA7LZiAZdFz4T6IIVlRUpNDW7nNwY8B0RNptD2wbWJ8ACfnZBPTmbTKtLYBGQGuE7k3t06oa7Ww6N2mbZdciR92Uz4GHE+EIFrK7XlgdlpMQDLokk/TouU6IBZaS6xEgxvjoZnRBNRaSbAncDVU8bg781+lsbKN2bLSg4sssgr4RwAge8ZnujA+9EviPdb43ve/wBAEhdJQcWWWQV0WnluLASD10jqSk8T7x77d2iXKxKDiJmROFmMJsBKxYRpm6C+O0CW7AETcEXt62XnuzfKKm0kgYkwmO4c6Am502tKBdGnzOA39Oq1UieyLaTnvKdQpOBuCOy/+xyDh3DBA+9EG4jhyyJIuJt5XQU6cz0EpxfDu00Ed14QUHAc0nLSAgSssmUqfNO4E4ygWjpRPax006rOpOESDfHVccwjII7wg7VplpIOhQJ/G+/4N/tCQgu/+J97TqTOOglC0AVCeyA2cHJvESZMlK9kz8/9JWFFv5/6SgKnUHLc3D+Y6zbY2N/iiqVQQ+LAxAtO+m2/VLfQiIMzixHjdEOHExfIGl97DCAatQRHLB8PoqnVWg3Bk3EtBkENj76pHGwYdcT6gWlc/HPkGcQBYaGQgZXfylrg3QkSOURNsHZK/ECZ5BO8vnz5kFauXROgj762Hku/hnwCGkg7X2OmMoN7Zv8Axt83f5Le2b/xt83/AOSEUHHDXHuBKI8I/wDI7E4OEBuf2QeRsGYu/oD/ABLjOIAMhjQe93+Sa9z+Tk5HAW9JJ03v4KJA/wDECZ5BO8vn+5YVwMMb5v8A8khZA1lEuktFu/xgSbp3JTEXk8pnaYsMbpdPiSGlsZ6kecZSEBNZM9BPqB80TKYLXHaPWfou065AIvjfFwZH3qs2rZwImdZ7/qgFtJxuAUzh6IN3TkARufoltqEbeQ+iOhX5cidRpBCBb2wSNjC4Aiguk+J8UdOmQQYnxCDVuGc3Mfd0lU1eZwAjUkmcykOYQgbwbw13MdLxuRgecIPbHm5sn72S1kDvbSWkjB6/Mpvt2wRB/i2/iup6T+UhwyCD5XThxrubmtPd0jOdEDm1w4mAcPP/AIyI9FJRpcx6alPpcUSWtd7tx3cwLZ9fRd4WgeZzXWgE6ZGI3z4oF1QXGwIGB+5WY03x2egM37kbKdieYHs8wiJEFubdfRc4biA0EXk6jI7vVAkVSNvIIqdUSSZuItCUVxBU/iGmLH3gdNo+SXxFfmje8+JSUVNhcQBkoG8Z73g3+0JCdxTwXkjGB3ARPokoGimJA5pk6SPiEx1LlcC3RwEyPe6eSQx5GDC62qREaGRYZ70FFR/biBDebfqkVT2pHf53Wo58Hf2lcq58B8Ag495Jkkk7m67Sp8xhAqaDoaT9nS/mEC6rGgWMpjqj2gdtwJ0BOMCb56JVH3vXyuu8R7x8PgEGbxDxhzh3E9yayq8i1R0jSTjcXyugjl5i3ugWyB4i48Umm/tSLWPwKDO4h5y5x8StQph2SRj4gfNH7MczicAm3y+9wj9p2SYAnEeX+XkglXFWY5eYt7tskH4eqmycZOB8AgFZUcg/KfP90us2IsQg62mC2ZvshLRAM328/wBvNMpe6VnEcoMDTx97XN4QIWVtQgGOUYfeNuaPggeQeYcoESB4Bxz4IJ2OgpxbIAH/AGn/ANT9/FTplJ2mQfuR1QAUw1ZbGs+m3qV2uN869dj4pKDJtKnMkmAPu33qlKms6GgQL+msjzCBbqfahplDVaAYBnr16dEzhrSdv3PySmmDiUAo2XIkmN8x4KiqQ0Ds3O+BYEfEeXVSIDq0y0x9nquMbJhNq3aOkesj/wBV2ieVpdqbD5lAl7YMI+HDb804MRqfu/gi4gYI+xp8x/2pjSOXmLd4taRGfP0QBzMEwCfdifWwtCGkWic+6fPw070t7pMxCFA7sXzi05m23ikrLIGMokgkadek/AJg4N5OBmJkZI5vgkc2i7zmZkzugKhnwcPMFcq58G/AI6DLgyM4vfdNZQBMmYnlHL0ye4ASgnpUy4wE2v2WhuuT9739EqqACQMAoEBMdBB2Tqrbh0S3HjGD11U6yCkcV+kRoNBHxvc7oaDcuOLjvJGB4FIRPaQYKBja2ZEySds/6CN3FTYtB+gmANs+nekcpidMLgCCj8V0HQaDw1wCpkz2Ltij4XlDu3MDbdArnO580damRE6idfmmUmNcWtAPMTfbz/ZP/wDkKZgOM5Dbx1OAAgkp1QBEeq3tRERtrtP1Ko4Wi0gSDJJiNhv96qflb+aOkTHigN1cEzF+1r+aenUrntxfs5N79I26lNdSb2JMTHSRMTBxbVMHDtt2Yk9rtg8ovfyv4IPPVFMco5jk4H39+dl0o18P3RPfNzy/1IFOdNyuhpgnbKO36f6l0v7JFtLCfO/cg5R4cuuMTf6rcS+TbASlkDeHeAb4Ofv7yijkN2g6jY9eoSFkFDuJJBBEk6nqZt10Wr0+1ytE4GnyAS30y2DIviD9/YQOcTcoHcQ4WaLxr16dPquGqCAC3A3QOpEZjzC7UpFsTF9igMVxjlt39Qfl6ro4o7CBgaa6a5Kz28zgG9BiOkkIW8O4mMRqbDbJQY0iWl53tbJm8IXUXAAxnFx8AifWdcW00GmyB9VxEEkjaUFB4PtQZA5Zva/KDE95hMpcCIBcSDfbQka9yR+Jg9nYC7RoZmPJKfVJzfRACJjSSAMmwV1EsI7XL7oHjefFdaG8zY5cxY5lvfvZBDzEWnyK7TrubgkKxopw33Zi9+mt90LHttZgt6kGZnSYQREri9IinaOT3d4vbr3qemxsunli8XPeMaIJ3sIidRIQqskcrMfxG+06X70qpy/w5lAlUuILQ43jsn5LnEhojljF4JN8a6IeHq8puJG3dcICrkCG3gXPeV11JoEyb4GuJ+BHmlNcCSXTfb902pxDXC7b6RgfWwAQcpMuO0Dcb/NcdTB5jeQfr8guNc0EHtW7k5g5Zc4WJsDrm3de6AAfZuY7Ng6F3iONc9sO/NM2tm0AdUhzi4yTcnKLiKPKYkHux4boFyuIqbJIG644QYQaVxZdDScBBxPZSBb1JjXQdPouOowwOuDMXFvv70Qe1MAbTHj1QNp0oc2YMkCIOveEqqLnvK62qQQZmN7oXukygFVP4aXFjYlo7RJyRnwBt4KVUV6hFR8fmPo6Qg4+l2Tu10HrM38x6hIVFMy1/Ut+KGpQjUG8ZQG3iGmS9oJiBFosYx4eCz3Bw5WMMzMC9oA+SA8Of0/zt+qOkxzZjluI99v+SAawcI5ib3gzv+yJvEAyXtBJEDSLGDbw8F2sxzjJ5df426mdXdUr8Od2/wA7Pqg3DtMyCBy9q/RE55aSLGc6/ZQ0qnKTvBH7rlGsWmfmfkQUAAJoYOUkzMwPKUdHi4cXRJPU/OdliC5mt326yP2QasGvf2LCNbYFzbous4M396x0AI85CCm40yZHaxnH1S6r5cTue9AC6CuKpsBrRAl2ZAJiYETjdBMTK4qhSDnOyA3YTYfNC9gLQRa/L37GN0E6yfVoQJn0TmNaKZgjmNidAJmPTbdBOxhcCSbCBf0W4ikGkCZtOnlYlEwdh/h6EfVd4YABzjeBbW5tgoJ1lY2mDyyMy5xHwHRcbSDgDiJBtcgXFt9PJBIsreIpNANjIhowDOTMdFEgy65xOTK4sgfw5GCB0sul0GHNGDgdLEIaFKbnAzuegXXNc92InwAQLouAcCdDPkuVDJJG5Rse7T4D6JnEHst6i9h0wQECOQ7FUcLxAaIvc3xtaPH4JZ4gxFsRr9Vyk9xgCPIIFkrifVeQYkHuH1CQgeeFdtnl/qEj5+RRDgnQTtzTn+GZ6aQkvqE5JPeVwOMEaHPggFegykDVfOJdtriJ7156eWOc3mtDbTbwHW3wQdYOw86S0fE/JJpgSJxIldLyQG6D4nVcewgwcoLK1AHnc4kGXWjYho9bf6Uvs9iCdr/RC95Jk5QoPQqMAfAwWmdiI/bzXTQbBt/Ha14mLjbNu5QNeRMa2KFA5rJfy6F0eqIBkxyPnbmE/wBqDhqvKZibH9j4GExtdznSACZ5sRfvz6oDFOlyhzhUEzEFpx4Dr5JtJlObGqIHNNrDcRfySH8YSAAGgDoDeDJjGpXKXGlogBuIxpcn1QUOp0DJL3nc/Xspp4Gjq8jW7mj4hQM4ojRsEAHsjAMoeIrF5k/dyfmgW033R1asmcYAA0ARM5bz4TPyC4WgmB6Xv4wgz67iZmNbWvET3rOcS0Ws35nJXC1u5/lH1Rsc0Bwk3EYFrg79ECFY3jQGcoZpmRmMxGZv4pNSkGkgkyDGB9UDg3Qny/dBRwtKQQdcAZMSYHWyXxDolgAgE33ItJ8NkhZA0VjEbTfWDkdy3tjYC0bWzqSiqV5aGibdc+Ebz5rVeJLiDAt3n+4lA38K8tBkGSbcwiwsZmDqPBFQ4bsFxa025rzEWxB/6v5YSBxThgN/lb9E6hV5pnkGALNjN7RhATGBzoaxkEmLnA6TPog4ig4NBLGtBiLme6CUFWtDiByEA2PI2/XCB/EEiIb/ACj6ID4OkXGOaB9SB99yI0iGl3OCYEQZid+qkWQV8NxXKIvkkxG0BSLLIMmcPU5XA/fglrIG8RU5iImwAk5PUrlGlzTeABJJwNvMpadRqAAhwtnqTjKDGhggzJMdYye5cfQIE9YI1BRs4gANtJbMbXvPeChdVHLAyXSdugCACwjIMdZCeQIkCRrc/eyQ55NvkPkqHUyG8rdfePyCCepE2xb4X9UXEvDnEjBTaTHgww3IkgdJ3W4h7g0BziSSZEiwER4oEGmYmDHctRjmAImbeaxqGIt5Bd4dsuEbhAzs80cvqUuuAHEARCZyHnwd/CMoOJHaKBSbwrw1wJxf1EJgqPDWkOOSI2j/AGuGvU3KCdZWOfUb7ziNsGelkri3yY5pA1z3x0lAhZZZBkVN0EHYg+S62mSJiyBBWKxeQA1tuY3HQm/kukP/AOMeDJz3IBwrgbHtCxANxIJie4FcFNokOMHskQJsQTj+VBRU5yA72cuJM9jug47/ACSqdIve1rm8s9OWUVKkGgk8xDm6NBAnWZ6FTvHKbF3iOU7boKK1Jhe4TAGMZSxT7LovDgAbdR9PNTLIPQFJoFOwzfBm1/JFQpt5WyGzOsZl1jrtbELzVkF72CHWbPZjEc1pGfTvROawc0gCwmwzGBexm9kmlQBaCbXMmJOQAInEz5FJ9l2+U7wg9L2bObDcdNzfuiL5UreXsSBe5jWTAb8/FTMZLuWdY+S4GjmgmBOUF9NrLSBm1heJvOo6G1gtVay8w0TGAb2wRe2oiLqGtT5THQHzvdFXpAQQZkaiEFvs2crvd0v+Ww8d8ZXGMZ2oDY5R4Wdck9YxfCjfShoMzPkOnfhEOHHs+efpkCN5vKCplMW7LZi+IiRPkNep2UTqJ0xpcYv9FxrJaTOI9UVekGwQSZE3CBKycaQ5eadQDbcTbeENWnDom26Bayr/AAfaibQCSRidO/8AfZT0WSQCY6oAVYqUrdl2k31tNpQHh7OMmRpacZPRToGirBMCx32mYQVHySTqZTGtBYbXBHfBkeWPspKDKuoKQAF55bkERJAsZ2vhStbJhdc2D6ILX+wBAgkCZI17vvRccaGgdr4WMfJQo30yInUSg77UwG7Geq7SqdoF0wD95XOHMOb3j4qisxkZGRJBnMzbyQIr1S43EdB1vqgcwiJGbhUce5pdIidYMjp4whq1xzAhuABDriwgBAujTmZMQJTqXB8wlpGmZzAJ+K1N0l7oA7JxYXsICRUplpg6f6QVcNUMOhpMnTSZgR4HyTOIc63YIhwzYSZIFuhHkoA4xE22XQ9xhsmJFptOEHoVAwOI7Mh1zLr2Jn3t7ZUHEETbYYm1hIvfKb+HF+1iZtiFjwub46dJ8ECTVJESYiEJKayiC3m5gPArjKMiZHr9EAMpk4+5VVRgLQAy+p6+ama7lP3dMrt/iGv3/v8AdAs0zMR18MyhAmyooku59y2PUH4NR8tiA0tkt6i03Pmg7TLg1o5bybOBgzEGe8JTXEubAHNJzqZTK76heSOaJkeciVgCG2b25kmB9flqgW98cruSNdYN59EDqwkHlEiZ2N9l2qHkDmmBYdElA6rW5hcCZmfP6+i66vIgtGCBE2JMyl0WguAOCqXcKJAu3JMkGALTgaz5IFMr4BaI16mIElZnEEDlgEeOJmMx/tZ1DHLl0kA5jSTubpfszMWnvHxwgI1veAAgnra8gIncRIgtGIEaSZlcNAgEnIgx0NvjogdSIEkfBARr2AgQPs+a6+vN+UTMnriyY/hYYHQ6SdrAXzrP1QU6I5ZJuTDR169Pqg34ozNgIAjSB8clCaokHlGLzqd113D+9BkAxNh6EoKdIux0HnYIGHiTewk5MabdyE1RJIaInB06JjaUAusRy66GY3zKUaJjmi3+vS6AvaDkI1JGOk3PW6SqX8LDA6DJO1gL51n0uhp0QWyZzytA1PXpjzQKpugg9QrqXGCRkCd7ZmY30lTO4cyYIIbYmw+J3S6dIux09TCCniQ13M7nEgCBczje/j0KGrxc8sDEZM4EQOmfNcZQu3Bmc6EZ1+ancboHiqXObZuYuLX3lE+o4ZY2N+QQVPTdBB2IPkqHcXP8Oo1nE9OqBdcutLQ3bsxKSn1qvORaPE5JyZR1eHkuLQA0SBJzy5Pz8UEqIulNp0JYXag46ASbIeIYA4xjI6TeECl0Fei2tTJAAMm3uU/omQz9P/hQQfiT010zO/kt+KdfEnpibWXospNOBPcKR+SP8N+k+VL6IPJ9uY5bR3Dz7+qAPI1PmvZ/DfpPlS+i34b9J8qX0QeTRp8xk413TKrC47DQXsPJHUa01CCeUAfpF/ARldp0qfN7wN3WMgaxJt01QTVmAGBsPUSlo6kcxjEmO5drshxA0QOpOphtxLr5mNf281KssgyyZTpEiRmQAN5n6LOpECTa5Ed2fiEC0/8AEWcTJcbTpFtN7Ln4Z36R3uaD5Erfhzu3+dn1QdbxBAG4sDm2RnbdYVhYkXBJtaSbieiU9sGLeBB9QtTbJAmJOdkDDXs7dxEnuvAH3hAahOSfNce2CQdDHkhQWVuIaWBoB5hF/C8mb36JNSt7vLIDcTe8zP3skrIHv4k3AAAORAPXKxr+9Agu8gOnVIWQOdXMcoECB9Z80BqGOWbZ84+gQLILK1dpYABe17zjtTeDfHik1Ko7IbI5d8ybz97JKo4OiHOgmAg4/iSZgAA3Iib+PXylb28SQIJt0A6deq6/iezyACN9YmUIptiea8GyAm8QABY2BAvq6ZJ+9FOq6XDNIBvfYi5v2RrNsrtbhQGkiZDovHS3f9EEayo4igGxc3zggdLayj9g3nAmREn+WUEiodxbjOBORA8cjU3TW8OIaRNw7bbQH77kNfhYLQJvvGmyBR4kwRYAk2AGt4BzFggq1OYk7ouJphroHy+XSEpBXRpQ4kEHkk+QJBxuAFyrw7Rz9oDliBvKyyA20QGGbzLgR+kCPVxHgkmh7oDgS4TrmTbGVlkFjz2mtD+UXbOnZMT4qYV3f8nx3jbxWWQTFMpNbBJ5vACPFdWQd/8Az3f5D6poY1xmXnwE2E4BnRZZAuvTa0kdrmFtI8wVxxYeWARjmMeep+CyyBlbiACRTs2QbE5AN79/ouspc7W3vLh42PwPossg3EVgQbgy6QNQJOLdUVFtJ1QZDQ0EydmgnA7+/wAVlkCKr2l7jBgm0GPiCnsaz2UC73mBvY/D77ssgm4o9t3/AFH4ouEoF5iCR0jwzuYHiuLIOVWCQG/EG/fARP4VwzGSIkHAk42XFkAmiZDRcmIjWRKMcK6QIz5CSQJPUhcWQKDVY/hmt96Qce8LxIdblJEEQurIJWUi4kN6m5GB1KN3CutaZ2vsc/8AcFxZADqZEdcecfEI38K4AkjGbjoPiYWWQLYwnu1O3emNoGXAkAtDv6chZZATeFJEj8pd3QSI77I28EZI5hY9dpmPTvWWQcHBG9x2eae8aDefkVjwf6hpfSDr3fVZZAz/AOuP5hg76LlLgOYSHsHeY67dVlkH/9k="/>
          <p:cNvSpPr>
            <a:spLocks noChangeAspect="1" noChangeArrowheads="1"/>
          </p:cNvSpPr>
          <p:nvPr userDrawn="1"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381285"/>
            <a:ext cx="12192000" cy="129334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Content Placeholder 20"/>
          <p:cNvSpPr>
            <a:spLocks noGrp="1"/>
          </p:cNvSpPr>
          <p:nvPr>
            <p:ph sz="quarter" idx="13"/>
          </p:nvPr>
        </p:nvSpPr>
        <p:spPr>
          <a:xfrm>
            <a:off x="460375" y="1888600"/>
            <a:ext cx="11375550" cy="4674569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4"/>
          </p:nvPr>
        </p:nvSpPr>
        <p:spPr>
          <a:xfrm>
            <a:off x="460375" y="450441"/>
            <a:ext cx="10667674" cy="774606"/>
          </a:xfrm>
        </p:spPr>
        <p:txBody>
          <a:bodyPr>
            <a:normAutofit/>
          </a:bodyPr>
          <a:lstStyle>
            <a:lvl1pPr marL="0" indent="0">
              <a:buNone/>
              <a:defRPr sz="48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Edit Master text styles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5" hasCustomPrompt="1"/>
          </p:nvPr>
        </p:nvSpPr>
        <p:spPr>
          <a:xfrm>
            <a:off x="460375" y="1224802"/>
            <a:ext cx="10667674" cy="38109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Sub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79075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BB56D9-DC26-40EF-A419-FF5B61B17910}" type="datetimeFigureOut">
              <a:rPr lang="en-US" smtClean="0"/>
              <a:t>2/24/2016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444E9-787D-40BC-A956-DB4E2F176FB9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extBox 4"/>
          <p:cNvSpPr txBox="1"/>
          <p:nvPr userDrawn="1"/>
        </p:nvSpPr>
        <p:spPr>
          <a:xfrm>
            <a:off x="543697" y="733168"/>
            <a:ext cx="264434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Custom Master Pages</a:t>
            </a:r>
            <a:endParaRPr lang="en-US" sz="32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AutoShape 6" descr="data:image/jpeg;base64,/9j/4AAQSkZJRgABAQAAAQABAAD/2wCEAAkGBxMTEhUTExMVFhUXFxcYFxgYFxgaGhcbFxkYFxsYGBgYHiggHxolGxgYITEhJSkrLi4uFx8zODMsNygtLisBCgoKBQUFDgUFDisZExkrKysrKysrKysrKysrKysrKysrKysrKysrKysrKysrKysrKysrKysrKysrKysrKysrK//AABEIAKgBLAMBIgACEQEDEQH/xAAaAAADAQEBAQAAAAAAAAAAAAACAwQAAQUH/8QAPBAAAQMDAgMFBgQGAQQDAAAAAQACEQMhMUFRBBJhInGBkaETMrHB0fAUUmLhQpKistLxU3KCo8IFFSP/xAAUAQEAAAAAAAAAAAAAAAAAAAAA/8QAFBEBAAAAAAAAAAAAAAAAAAAAAP/aAAwDAQACEQMRAD8A+Lmg2QQTy7neSOmgnxRUuFBB7bf4b7TNvn4KVjSTAEnZZzSCW6zBHUIKTQYJHOCYkEYzEZzqlik3mILxAOb37oBQPouEyDaJ6Sh5TExbEoKjSpz72o3xInI2lI4lsPcBgOI8ilkon0yM7/ugBZZXYPLA7LZiAZdFz4T6IIVlRUpNDW7nNwY8B0RNptD2wbWJ8ACfnZBPTmbTKtLYBGQGuE7k3t06oa7Ww6N2mbZdciR92Uz4GHE+EIFrK7XlgdlpMQDLokk/TouU6IBZaS6xEgxvjoZnRBNRaSbAncDVU8bg781+lsbKN2bLSg4sssgr4RwAge8ZnujA+9EviPdb43ve/wBAEhdJQcWWWQV0WnluLASD10jqSk8T7x77d2iXKxKDiJmROFmMJsBKxYRpm6C+O0CW7AETcEXt62XnuzfKKm0kgYkwmO4c6Am502tKBdGnzOA39Oq1UieyLaTnvKdQpOBuCOy/+xyDh3DBA+9EG4jhyyJIuJt5XQU6cz0EpxfDu00Ed14QUHAc0nLSAgSssmUqfNO4E4ygWjpRPax006rOpOESDfHVccwjII7wg7VplpIOhQJ/G+/4N/tCQgu/+J97TqTOOglC0AVCeyA2cHJvESZMlK9kz8/9JWFFv5/6SgKnUHLc3D+Y6zbY2N/iiqVQQ+LAxAtO+m2/VLfQiIMzixHjdEOHExfIGl97DCAatQRHLB8PoqnVWg3Bk3EtBkENj76pHGwYdcT6gWlc/HPkGcQBYaGQgZXfylrg3QkSOURNsHZK/ECZ5BO8vnz5kFauXROgj762Hku/hnwCGkg7X2OmMoN7Zv8Axt83f5Le2b/xt83/AOSEUHHDXHuBKI8I/wDI7E4OEBuf2QeRsGYu/oD/ABLjOIAMhjQe93+Sa9z+Tk5HAW9JJ03v4KJA/wDECZ5BO8vn+5YVwMMb5v8A8khZA1lEuktFu/xgSbp3JTEXk8pnaYsMbpdPiSGlsZ6kecZSEBNZM9BPqB80TKYLXHaPWfou065AIvjfFwZH3qs2rZwImdZ7/qgFtJxuAUzh6IN3TkARufoltqEbeQ+iOhX5cidRpBCBb2wSNjC4Aiguk+J8UdOmQQYnxCDVuGc3Mfd0lU1eZwAjUkmcykOYQgbwbw13MdLxuRgecIPbHm5sn72S1kDvbSWkjB6/Mpvt2wRB/i2/iup6T+UhwyCD5XThxrubmtPd0jOdEDm1w4mAcPP/AIyI9FJRpcx6alPpcUSWtd7tx3cwLZ9fRd4WgeZzXWgE6ZGI3z4oF1QXGwIGB+5WY03x2egM37kbKdieYHs8wiJEFubdfRc4biA0EXk6jI7vVAkVSNvIIqdUSSZuItCUVxBU/iGmLH3gdNo+SXxFfmje8+JSUVNhcQBkoG8Z73g3+0JCdxTwXkjGB3ARPokoGimJA5pk6SPiEx1LlcC3RwEyPe6eSQx5GDC62qREaGRYZ70FFR/biBDebfqkVT2pHf53Wo58Hf2lcq58B8Ag495Jkkk7m67Sp8xhAqaDoaT9nS/mEC6rGgWMpjqj2gdtwJ0BOMCb56JVH3vXyuu8R7x8PgEGbxDxhzh3E9yayq8i1R0jSTjcXyugjl5i3ugWyB4i48Umm/tSLWPwKDO4h5y5x8StQph2SRj4gfNH7MczicAm3y+9wj9p2SYAnEeX+XkglXFWY5eYt7tskH4eqmycZOB8AgFZUcg/KfP90us2IsQg62mC2ZvshLRAM328/wBvNMpe6VnEcoMDTx97XN4QIWVtQgGOUYfeNuaPggeQeYcoESB4Bxz4IJ2OgpxbIAH/AGn/ANT9/FTplJ2mQfuR1QAUw1ZbGs+m3qV2uN869dj4pKDJtKnMkmAPu33qlKms6GgQL+msjzCBbqfahplDVaAYBnr16dEzhrSdv3PySmmDiUAo2XIkmN8x4KiqQ0Ds3O+BYEfEeXVSIDq0y0x9nquMbJhNq3aOkesj/wBV2ieVpdqbD5lAl7YMI+HDb804MRqfu/gi4gYI+xp8x/2pjSOXmLd4taRGfP0QBzMEwCfdifWwtCGkWic+6fPw070t7pMxCFA7sXzi05m23ikrLIGMokgkadek/AJg4N5OBmJkZI5vgkc2i7zmZkzugKhnwcPMFcq58G/AI6DLgyM4vfdNZQBMmYnlHL0ye4ASgnpUy4wE2v2WhuuT9739EqqACQMAoEBMdBB2Tqrbh0S3HjGD11U6yCkcV+kRoNBHxvc7oaDcuOLjvJGB4FIRPaQYKBja2ZEySds/6CN3FTYtB+gmANs+nekcpidMLgCCj8V0HQaDw1wCpkz2Ltij4XlDu3MDbdArnO580damRE6idfmmUmNcWtAPMTfbz/ZP/wDkKZgOM5Dbx1OAAgkp1QBEeq3tRERtrtP1Ko4Wi0gSDJJiNhv96qflb+aOkTHigN1cEzF+1r+aenUrntxfs5N79I26lNdSb2JMTHSRMTBxbVMHDtt2Yk9rtg8ovfyv4IPPVFMco5jk4H39+dl0o18P3RPfNzy/1IFOdNyuhpgnbKO36f6l0v7JFtLCfO/cg5R4cuuMTf6rcS+TbASlkDeHeAb4Ofv7yijkN2g6jY9eoSFkFDuJJBBEk6nqZt10Wr0+1ytE4GnyAS30y2DIviD9/YQOcTcoHcQ4WaLxr16dPquGqCAC3A3QOpEZjzC7UpFsTF9igMVxjlt39Qfl6ro4o7CBgaa6a5Kz28zgG9BiOkkIW8O4mMRqbDbJQY0iWl53tbJm8IXUXAAxnFx8AifWdcW00GmyB9VxEEkjaUFB4PtQZA5Zva/KDE95hMpcCIBcSDfbQka9yR+Jg9nYC7RoZmPJKfVJzfRACJjSSAMmwV1EsI7XL7oHjefFdaG8zY5cxY5lvfvZBDzEWnyK7TrubgkKxopw33Zi9+mt90LHttZgt6kGZnSYQREri9IinaOT3d4vbr3qemxsunli8XPeMaIJ3sIidRIQqskcrMfxG+06X70qpy/w5lAlUuILQ43jsn5LnEhojljF4JN8a6IeHq8puJG3dcICrkCG3gXPeV11JoEyb4GuJ+BHmlNcCSXTfb902pxDXC7b6RgfWwAQcpMuO0Dcb/NcdTB5jeQfr8guNc0EHtW7k5g5Zc4WJsDrm3de6AAfZuY7Ng6F3iONc9sO/NM2tm0AdUhzi4yTcnKLiKPKYkHux4boFyuIqbJIG644QYQaVxZdDScBBxPZSBb1JjXQdPouOowwOuDMXFvv70Qe1MAbTHj1QNp0oc2YMkCIOveEqqLnvK62qQQZmN7oXukygFVP4aXFjYlo7RJyRnwBt4KVUV6hFR8fmPo6Qg4+l2Tu10HrM38x6hIVFMy1/Ut+KGpQjUG8ZQG3iGmS9oJiBFosYx4eCz3Bw5WMMzMC9oA+SA8Of0/zt+qOkxzZjluI99v+SAawcI5ib3gzv+yJvEAyXtBJEDSLGDbw8F2sxzjJ5df426mdXdUr8Od2/wA7Pqg3DtMyCBy9q/RE55aSLGc6/ZQ0qnKTvBH7rlGsWmfmfkQUAAJoYOUkzMwPKUdHi4cXRJPU/OdliC5mt326yP2QasGvf2LCNbYFzbous4M396x0AI85CCm40yZHaxnH1S6r5cTue9AC6CuKpsBrRAl2ZAJiYETjdBMTK4qhSDnOyA3YTYfNC9gLQRa/L37GN0E6yfVoQJn0TmNaKZgjmNidAJmPTbdBOxhcCSbCBf0W4ikGkCZtOnlYlEwdh/h6EfVd4YABzjeBbW5tgoJ1lY2mDyyMy5xHwHRcbSDgDiJBtcgXFt9PJBIsreIpNANjIhowDOTMdFEgy65xOTK4sgfw5GCB0sul0GHNGDgdLEIaFKbnAzuegXXNc92InwAQLouAcCdDPkuVDJJG5Rse7T4D6JnEHst6i9h0wQECOQ7FUcLxAaIvc3xtaPH4JZ4gxFsRr9Vyk9xgCPIIFkrifVeQYkHuH1CQgeeFdtnl/qEj5+RRDgnQTtzTn+GZ6aQkvqE5JPeVwOMEaHPggFegykDVfOJdtriJ7156eWOc3mtDbTbwHW3wQdYOw86S0fE/JJpgSJxIldLyQG6D4nVcewgwcoLK1AHnc4kGXWjYho9bf6Uvs9iCdr/RC95Jk5QoPQqMAfAwWmdiI/bzXTQbBt/Ha14mLjbNu5QNeRMa2KFA5rJfy6F0eqIBkxyPnbmE/wBqDhqvKZibH9j4GExtdznSACZ5sRfvz6oDFOlyhzhUEzEFpx4Dr5JtJlObGqIHNNrDcRfySH8YSAAGgDoDeDJjGpXKXGlogBuIxpcn1QUOp0DJL3nc/Xspp4Gjq8jW7mj4hQM4ojRsEAHsjAMoeIrF5k/dyfmgW033R1asmcYAA0ARM5bz4TPyC4WgmB6Xv4wgz67iZmNbWvET3rOcS0Ws35nJXC1u5/lH1Rsc0Bwk3EYFrg79ECFY3jQGcoZpmRmMxGZv4pNSkGkgkyDGB9UDg3Qny/dBRwtKQQdcAZMSYHWyXxDolgAgE33ItJ8NkhZA0VjEbTfWDkdy3tjYC0bWzqSiqV5aGibdc+Ebz5rVeJLiDAt3n+4lA38K8tBkGSbcwiwsZmDqPBFQ4bsFxa025rzEWxB/6v5YSBxThgN/lb9E6hV5pnkGALNjN7RhATGBzoaxkEmLnA6TPog4ig4NBLGtBiLme6CUFWtDiByEA2PI2/XCB/EEiIb/ACj6ID4OkXGOaB9SB99yI0iGl3OCYEQZid+qkWQV8NxXKIvkkxG0BSLLIMmcPU5XA/fglrIG8RU5iImwAk5PUrlGlzTeABJJwNvMpadRqAAhwtnqTjKDGhggzJMdYye5cfQIE9YI1BRs4gANtJbMbXvPeChdVHLAyXSdugCACwjIMdZCeQIkCRrc/eyQ55NvkPkqHUyG8rdfePyCCepE2xb4X9UXEvDnEjBTaTHgww3IkgdJ3W4h7g0BziSSZEiwER4oEGmYmDHctRjmAImbeaxqGIt5Bd4dsuEbhAzs80cvqUuuAHEARCZyHnwd/CMoOJHaKBSbwrw1wJxf1EJgqPDWkOOSI2j/AGuGvU3KCdZWOfUb7ziNsGelkri3yY5pA1z3x0lAhZZZBkVN0EHYg+S62mSJiyBBWKxeQA1tuY3HQm/kukP/AOMeDJz3IBwrgbHtCxANxIJie4FcFNokOMHskQJsQTj+VBRU5yA72cuJM9jug47/ACSqdIve1rm8s9OWUVKkGgk8xDm6NBAnWZ6FTvHKbF3iOU7boKK1Jhe4TAGMZSxT7LovDgAbdR9PNTLIPQFJoFOwzfBm1/JFQpt5WyGzOsZl1jrtbELzVkF72CHWbPZjEc1pGfTvROawc0gCwmwzGBexm9kmlQBaCbXMmJOQAInEz5FJ9l2+U7wg9L2bObDcdNzfuiL5UreXsSBe5jWTAb8/FTMZLuWdY+S4GjmgmBOUF9NrLSBm1heJvOo6G1gtVay8w0TGAb2wRe2oiLqGtT5THQHzvdFXpAQQZkaiEFvs2crvd0v+Ww8d8ZXGMZ2oDY5R4Wdck9YxfCjfShoMzPkOnfhEOHHs+efpkCN5vKCplMW7LZi+IiRPkNep2UTqJ0xpcYv9FxrJaTOI9UVekGwQSZE3CBKycaQ5eadQDbcTbeENWnDom26Bayr/AAfaibQCSRidO/8AfZT0WSQCY6oAVYqUrdl2k31tNpQHh7OMmRpacZPRToGirBMCx32mYQVHySTqZTGtBYbXBHfBkeWPspKDKuoKQAF55bkERJAsZ2vhStbJhdc2D6ILX+wBAgkCZI17vvRccaGgdr4WMfJQo30yInUSg77UwG7Geq7SqdoF0wD95XOHMOb3j4qisxkZGRJBnMzbyQIr1S43EdB1vqgcwiJGbhUce5pdIidYMjp4whq1xzAhuABDriwgBAujTmZMQJTqXB8wlpGmZzAJ+K1N0l7oA7JxYXsICRUplpg6f6QVcNUMOhpMnTSZgR4HyTOIc63YIhwzYSZIFuhHkoA4xE22XQ9xhsmJFptOEHoVAwOI7Mh1zLr2Jn3t7ZUHEETbYYm1hIvfKb+HF+1iZtiFjwub46dJ8ECTVJESYiEJKayiC3m5gPArjKMiZHr9EAMpk4+5VVRgLQAy+p6+ama7lP3dMrt/iGv3/v8AdAs0zMR18MyhAmyooku59y2PUH4NR8tiA0tkt6i03Pmg7TLg1o5bybOBgzEGe8JTXEubAHNJzqZTK76heSOaJkeciVgCG2b25kmB9flqgW98cruSNdYN59EDqwkHlEiZ2N9l2qHkDmmBYdElA6rW5hcCZmfP6+i66vIgtGCBE2JMyl0WguAOCqXcKJAu3JMkGALTgaz5IFMr4BaI16mIElZnEEDlgEeOJmMx/tZ1DHLl0kA5jSTubpfszMWnvHxwgI1veAAgnra8gIncRIgtGIEaSZlcNAgEnIgx0NvjogdSIEkfBARr2AgQPs+a6+vN+UTMnriyY/hYYHQ6SdrAXzrP1QU6I5ZJuTDR169Pqg34ozNgIAjSB8clCaokHlGLzqd113D+9BkAxNh6EoKdIux0HnYIGHiTewk5MabdyE1RJIaInB06JjaUAusRy66GY3zKUaJjmi3+vS6AvaDkI1JGOk3PW6SqX8LDA6DJO1gL51n0uhp0QWyZzytA1PXpjzQKpugg9QrqXGCRkCd7ZmY30lTO4cyYIIbYmw+J3S6dIux09TCCniQ13M7nEgCBczje/j0KGrxc8sDEZM4EQOmfNcZQu3Bmc6EZ1+ancboHiqXObZuYuLX3lE+o4ZY2N+QQVPTdBB2IPkqHcXP8Oo1nE9OqBdcutLQ3bsxKSn1qvORaPE5JyZR1eHkuLQA0SBJzy5Pz8UEqIulNp0JYXag46ASbIeIYA4xjI6TeECl0Fei2tTJAAMm3uU/omQz9P/hQQfiT010zO/kt+KdfEnpibWXospNOBPcKR+SP8N+k+VL6IPJ9uY5bR3Dz7+qAPI1PmvZ/DfpPlS+i34b9J8qX0QeTRp8xk413TKrC47DQXsPJHUa01CCeUAfpF/ARldp0qfN7wN3WMgaxJt01QTVmAGBsPUSlo6kcxjEmO5drshxA0QOpOphtxLr5mNf281KssgyyZTpEiRmQAN5n6LOpECTa5Ed2fiEC0/8AEWcTJcbTpFtN7Ln4Z36R3uaD5Erfhzu3+dn1QdbxBAG4sDm2RnbdYVhYkXBJtaSbieiU9sGLeBB9QtTbJAmJOdkDDXs7dxEnuvAH3hAahOSfNce2CQdDHkhQWVuIaWBoB5hF/C8mb36JNSt7vLIDcTe8zP3skrIHv4k3AAAORAPXKxr+9Agu8gOnVIWQOdXMcoECB9Z80BqGOWbZ84+gQLILK1dpYABe17zjtTeDfHik1Ko7IbI5d8ybz97JKo4OiHOgmAg4/iSZgAA3Iib+PXylb28SQIJt0A6deq6/iezyACN9YmUIptiea8GyAm8QABY2BAvq6ZJ+9FOq6XDNIBvfYi5v2RrNsrtbhQGkiZDovHS3f9EEayo4igGxc3zggdLayj9g3nAmREn+WUEiodxbjOBORA8cjU3TW8OIaRNw7bbQH77kNfhYLQJvvGmyBR4kwRYAk2AGt4BzFggq1OYk7ouJphroHy+XSEpBXRpQ4kEHkk+QJBxuAFyrw7Rz9oDliBvKyyA20QGGbzLgR+kCPVxHgkmh7oDgS4TrmTbGVlkFjz2mtD+UXbOnZMT4qYV3f8nx3jbxWWQTFMpNbBJ5vACPFdWQd/8Az3f5D6poY1xmXnwE2E4BnRZZAuvTa0kdrmFtI8wVxxYeWARjmMeep+CyyBlbiACRTs2QbE5AN79/ouspc7W3vLh42PwPossg3EVgQbgy6QNQJOLdUVFtJ1QZDQ0EydmgnA7+/wAVlkCKr2l7jBgm0GPiCnsaz2UC73mBvY/D77ssgm4o9t3/AFH4ouEoF5iCR0jwzuYHiuLIOVWCQG/EG/fARP4VwzGSIkHAk42XFkAmiZDRcmIjWRKMcK6QIz5CSQJPUhcWQKDVY/hmt96Qce8LxIdblJEEQurIJWUi4kN6m5GB1KN3CutaZ2vsc/8AcFxZADqZEdcecfEI38K4AkjGbjoPiYWWQLYwnu1O3emNoGXAkAtDv6chZZATeFJEj8pd3QSI77I28EZI5hY9dpmPTvWWQcHBG9x2eae8aDefkVjwf6hpfSDr3fVZZAz/AOuP5hg76LlLgOYSHsHeY67dVlkH/9k="/>
          <p:cNvSpPr>
            <a:spLocks noChangeAspect="1" noChangeArrowheads="1"/>
          </p:cNvSpPr>
          <p:nvPr userDrawn="1"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381285"/>
            <a:ext cx="12192000" cy="12933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Content Placeholder 20"/>
          <p:cNvSpPr>
            <a:spLocks noGrp="1"/>
          </p:cNvSpPr>
          <p:nvPr>
            <p:ph sz="quarter" idx="13"/>
          </p:nvPr>
        </p:nvSpPr>
        <p:spPr>
          <a:xfrm>
            <a:off x="460375" y="1888600"/>
            <a:ext cx="11375550" cy="4674569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4"/>
          </p:nvPr>
        </p:nvSpPr>
        <p:spPr>
          <a:xfrm>
            <a:off x="460375" y="450441"/>
            <a:ext cx="10667674" cy="774606"/>
          </a:xfrm>
        </p:spPr>
        <p:txBody>
          <a:bodyPr>
            <a:normAutofit/>
          </a:bodyPr>
          <a:lstStyle>
            <a:lvl1pPr marL="0" indent="0">
              <a:buNone/>
              <a:defRPr sz="48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Edit Master text styles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5" hasCustomPrompt="1"/>
          </p:nvPr>
        </p:nvSpPr>
        <p:spPr>
          <a:xfrm>
            <a:off x="460375" y="1224802"/>
            <a:ext cx="10667674" cy="38109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Sub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06988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BB56D9-DC26-40EF-A419-FF5B61B17910}" type="datetimeFigureOut">
              <a:rPr lang="en-US" smtClean="0"/>
              <a:t>2/24/2016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444E9-787D-40BC-A956-DB4E2F176F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3401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BB56D9-DC26-40EF-A419-FF5B61B17910}" type="datetimeFigureOut">
              <a:rPr lang="en-US" smtClean="0"/>
              <a:t>2/24/2016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444E9-787D-40BC-A956-DB4E2F176F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69454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BB56D9-DC26-40EF-A419-FF5B61B17910}" type="datetimeFigureOut">
              <a:rPr lang="en-US" smtClean="0"/>
              <a:t>2/24/2016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444E9-787D-40BC-A956-DB4E2F176F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19776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BB56D9-DC26-40EF-A419-FF5B61B17910}" type="datetimeFigureOut">
              <a:rPr lang="en-US" smtClean="0"/>
              <a:t>2/24/2016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444E9-787D-40BC-A956-DB4E2F176F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52552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8_Custom Layou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815769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BB56D9-DC26-40EF-A419-FF5B61B17910}" type="datetimeFigureOut">
              <a:rPr lang="en-US" smtClean="0"/>
              <a:t>2/24/2016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444E9-787D-40BC-A956-DB4E2F176F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92025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3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80668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3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04213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3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2040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BB56D9-DC26-40EF-A419-FF5B61B17910}" type="datetimeFigureOut">
              <a:rPr lang="en-US" smtClean="0"/>
              <a:t>2/24/2016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444E9-787D-40BC-A956-DB4E2F176F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0522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BB56D9-DC26-40EF-A419-FF5B61B17910}" type="datetimeFigureOut">
              <a:rPr lang="en-US" smtClean="0"/>
              <a:t>2/24/2016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444E9-787D-40BC-A956-DB4E2F176F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295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BB56D9-DC26-40EF-A419-FF5B61B17910}" type="datetimeFigureOut">
              <a:rPr lang="en-US" smtClean="0"/>
              <a:t>2/24/2016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444E9-787D-40BC-A956-DB4E2F176F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9320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BB56D9-DC26-40EF-A419-FF5B61B17910}" type="datetimeFigureOut">
              <a:rPr lang="en-US" smtClean="0"/>
              <a:t>2/24/2016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444E9-787D-40BC-A956-DB4E2F176F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76091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BB56D9-DC26-40EF-A419-FF5B61B17910}" type="datetimeFigureOut">
              <a:rPr lang="en-US" smtClean="0"/>
              <a:t>2/24/2016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444E9-787D-40BC-A956-DB4E2F176F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8505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BB56D9-DC26-40EF-A419-FF5B61B17910}" type="datetimeFigureOut">
              <a:rPr lang="en-US" smtClean="0"/>
              <a:t>2/24/2016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444E9-787D-40BC-A956-DB4E2F176FB9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extBox 4"/>
          <p:cNvSpPr txBox="1"/>
          <p:nvPr userDrawn="1"/>
        </p:nvSpPr>
        <p:spPr>
          <a:xfrm>
            <a:off x="543697" y="733168"/>
            <a:ext cx="264434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Custom Master Pages</a:t>
            </a:r>
            <a:endParaRPr lang="en-US" sz="32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AutoShape 6" descr="data:image/jpeg;base64,/9j/4AAQSkZJRgABAQAAAQABAAD/2wCEAAkGBxMTEhUTExMVFhUXFxcYFxgYFxgaGhcbFxkYFxsYGBgYHiggHxolGxgYITEhJSkrLi4uFx8zODMsNygtLisBCgoKBQUFDgUFDisZExkrKysrKysrKysrKysrKysrKysrKysrKysrKysrKysrKysrKysrKysrKysrKysrKysrK//AABEIAKgBLAMBIgACEQEDEQH/xAAaAAADAQEBAQAAAAAAAAAAAAACAwQAAQUH/8QAPBAAAQMDAgMFBgQGAQQDAAAAAQACEQMhMUFRBBJhInGBkaETMrHB0fAUUmLhQpKistLxU3KCo8IFFSP/xAAUAQEAAAAAAAAAAAAAAAAAAAAA/8QAFBEBAAAAAAAAAAAAAAAAAAAAAP/aAAwDAQACEQMRAD8A+Lmg2QQTy7neSOmgnxRUuFBB7bf4b7TNvn4KVjSTAEnZZzSCW6zBHUIKTQYJHOCYkEYzEZzqlik3mILxAOb37oBQPouEyDaJ6Sh5TExbEoKjSpz72o3xInI2lI4lsPcBgOI8ilkon0yM7/ugBZZXYPLA7LZiAZdFz4T6IIVlRUpNDW7nNwY8B0RNptD2wbWJ8ACfnZBPTmbTKtLYBGQGuE7k3t06oa7Ww6N2mbZdciR92Uz4GHE+EIFrK7XlgdlpMQDLokk/TouU6IBZaS6xEgxvjoZnRBNRaSbAncDVU8bg781+lsbKN2bLSg4sssgr4RwAge8ZnujA+9EviPdb43ve/wBAEhdJQcWWWQV0WnluLASD10jqSk8T7x77d2iXKxKDiJmROFmMJsBKxYRpm6C+O0CW7AETcEXt62XnuzfKKm0kgYkwmO4c6Am502tKBdGnzOA39Oq1UieyLaTnvKdQpOBuCOy/+xyDh3DBA+9EG4jhyyJIuJt5XQU6cz0EpxfDu00Ed14QUHAc0nLSAgSssmUqfNO4E4ygWjpRPax006rOpOESDfHVccwjII7wg7VplpIOhQJ/G+/4N/tCQgu/+J97TqTOOglC0AVCeyA2cHJvESZMlK9kz8/9JWFFv5/6SgKnUHLc3D+Y6zbY2N/iiqVQQ+LAxAtO+m2/VLfQiIMzixHjdEOHExfIGl97DCAatQRHLB8PoqnVWg3Bk3EtBkENj76pHGwYdcT6gWlc/HPkGcQBYaGQgZXfylrg3QkSOURNsHZK/ECZ5BO8vnz5kFauXROgj762Hku/hnwCGkg7X2OmMoN7Zv8Axt83f5Le2b/xt83/AOSEUHHDXHuBKI8I/wDI7E4OEBuf2QeRsGYu/oD/ABLjOIAMhjQe93+Sa9z+Tk5HAW9JJ03v4KJA/wDECZ5BO8vn+5YVwMMb5v8A8khZA1lEuktFu/xgSbp3JTEXk8pnaYsMbpdPiSGlsZ6kecZSEBNZM9BPqB80TKYLXHaPWfou065AIvjfFwZH3qs2rZwImdZ7/qgFtJxuAUzh6IN3TkARufoltqEbeQ+iOhX5cidRpBCBb2wSNjC4Aiguk+J8UdOmQQYnxCDVuGc3Mfd0lU1eZwAjUkmcykOYQgbwbw13MdLxuRgecIPbHm5sn72S1kDvbSWkjB6/Mpvt2wRB/i2/iup6T+UhwyCD5XThxrubmtPd0jOdEDm1w4mAcPP/AIyI9FJRpcx6alPpcUSWtd7tx3cwLZ9fRd4WgeZzXWgE6ZGI3z4oF1QXGwIGB+5WY03x2egM37kbKdieYHs8wiJEFubdfRc4biA0EXk6jI7vVAkVSNvIIqdUSSZuItCUVxBU/iGmLH3gdNo+SXxFfmje8+JSUVNhcQBkoG8Z73g3+0JCdxTwXkjGB3ARPokoGimJA5pk6SPiEx1LlcC3RwEyPe6eSQx5GDC62qREaGRYZ70FFR/biBDebfqkVT2pHf53Wo58Hf2lcq58B8Ag495Jkkk7m67Sp8xhAqaDoaT9nS/mEC6rGgWMpjqj2gdtwJ0BOMCb56JVH3vXyuu8R7x8PgEGbxDxhzh3E9yayq8i1R0jSTjcXyugjl5i3ugWyB4i48Umm/tSLWPwKDO4h5y5x8StQph2SRj4gfNH7MczicAm3y+9wj9p2SYAnEeX+XkglXFWY5eYt7tskH4eqmycZOB8AgFZUcg/KfP90us2IsQg62mC2ZvshLRAM328/wBvNMpe6VnEcoMDTx97XN4QIWVtQgGOUYfeNuaPggeQeYcoESB4Bxz4IJ2OgpxbIAH/AGn/ANT9/FTplJ2mQfuR1QAUw1ZbGs+m3qV2uN869dj4pKDJtKnMkmAPu33qlKms6GgQL+msjzCBbqfahplDVaAYBnr16dEzhrSdv3PySmmDiUAo2XIkmN8x4KiqQ0Ds3O+BYEfEeXVSIDq0y0x9nquMbJhNq3aOkesj/wBV2ieVpdqbD5lAl7YMI+HDb804MRqfu/gi4gYI+xp8x/2pjSOXmLd4taRGfP0QBzMEwCfdifWwtCGkWic+6fPw070t7pMxCFA7sXzi05m23ikrLIGMokgkadek/AJg4N5OBmJkZI5vgkc2i7zmZkzugKhnwcPMFcq58G/AI6DLgyM4vfdNZQBMmYnlHL0ye4ASgnpUy4wE2v2WhuuT9739EqqACQMAoEBMdBB2Tqrbh0S3HjGD11U6yCkcV+kRoNBHxvc7oaDcuOLjvJGB4FIRPaQYKBja2ZEySds/6CN3FTYtB+gmANs+nekcpidMLgCCj8V0HQaDw1wCpkz2Ltij4XlDu3MDbdArnO580damRE6idfmmUmNcWtAPMTfbz/ZP/wDkKZgOM5Dbx1OAAgkp1QBEeq3tRERtrtP1Ko4Wi0gSDJJiNhv96qflb+aOkTHigN1cEzF+1r+aenUrntxfs5N79I26lNdSb2JMTHSRMTBxbVMHDtt2Yk9rtg8ovfyv4IPPVFMco5jk4H39+dl0o18P3RPfNzy/1IFOdNyuhpgnbKO36f6l0v7JFtLCfO/cg5R4cuuMTf6rcS+TbASlkDeHeAb4Ofv7yijkN2g6jY9eoSFkFDuJJBBEk6nqZt10Wr0+1ytE4GnyAS30y2DIviD9/YQOcTcoHcQ4WaLxr16dPquGqCAC3A3QOpEZjzC7UpFsTF9igMVxjlt39Qfl6ro4o7CBgaa6a5Kz28zgG9BiOkkIW8O4mMRqbDbJQY0iWl53tbJm8IXUXAAxnFx8AifWdcW00GmyB9VxEEkjaUFB4PtQZA5Zva/KDE95hMpcCIBcSDfbQka9yR+Jg9nYC7RoZmPJKfVJzfRACJjSSAMmwV1EsI7XL7oHjefFdaG8zY5cxY5lvfvZBDzEWnyK7TrubgkKxopw33Zi9+mt90LHttZgt6kGZnSYQREri9IinaOT3d4vbr3qemxsunli8XPeMaIJ3sIidRIQqskcrMfxG+06X70qpy/w5lAlUuILQ43jsn5LnEhojljF4JN8a6IeHq8puJG3dcICrkCG3gXPeV11JoEyb4GuJ+BHmlNcCSXTfb902pxDXC7b6RgfWwAQcpMuO0Dcb/NcdTB5jeQfr8guNc0EHtW7k5g5Zc4WJsDrm3de6AAfZuY7Ng6F3iONc9sO/NM2tm0AdUhzi4yTcnKLiKPKYkHux4boFyuIqbJIG644QYQaVxZdDScBBxPZSBb1JjXQdPouOowwOuDMXFvv70Qe1MAbTHj1QNp0oc2YMkCIOveEqqLnvK62qQQZmN7oXukygFVP4aXFjYlo7RJyRnwBt4KVUV6hFR8fmPo6Qg4+l2Tu10HrM38x6hIVFMy1/Ut+KGpQjUG8ZQG3iGmS9oJiBFosYx4eCz3Bw5WMMzMC9oA+SA8Of0/zt+qOkxzZjluI99v+SAawcI5ib3gzv+yJvEAyXtBJEDSLGDbw8F2sxzjJ5df426mdXdUr8Od2/wA7Pqg3DtMyCBy9q/RE55aSLGc6/ZQ0qnKTvBH7rlGsWmfmfkQUAAJoYOUkzMwPKUdHi4cXRJPU/OdliC5mt326yP2QasGvf2LCNbYFzbous4M396x0AI85CCm40yZHaxnH1S6r5cTue9AC6CuKpsBrRAl2ZAJiYETjdBMTK4qhSDnOyA3YTYfNC9gLQRa/L37GN0E6yfVoQJn0TmNaKZgjmNidAJmPTbdBOxhcCSbCBf0W4ikGkCZtOnlYlEwdh/h6EfVd4YABzjeBbW5tgoJ1lY2mDyyMy5xHwHRcbSDgDiJBtcgXFt9PJBIsreIpNANjIhowDOTMdFEgy65xOTK4sgfw5GCB0sul0GHNGDgdLEIaFKbnAzuegXXNc92InwAQLouAcCdDPkuVDJJG5Rse7T4D6JnEHst6i9h0wQECOQ7FUcLxAaIvc3xtaPH4JZ4gxFsRr9Vyk9xgCPIIFkrifVeQYkHuH1CQgeeFdtnl/qEj5+RRDgnQTtzTn+GZ6aQkvqE5JPeVwOMEaHPggFegykDVfOJdtriJ7156eWOc3mtDbTbwHW3wQdYOw86S0fE/JJpgSJxIldLyQG6D4nVcewgwcoLK1AHnc4kGXWjYho9bf6Uvs9iCdr/RC95Jk5QoPQqMAfAwWmdiI/bzXTQbBt/Ha14mLjbNu5QNeRMa2KFA5rJfy6F0eqIBkxyPnbmE/wBqDhqvKZibH9j4GExtdznSACZ5sRfvz6oDFOlyhzhUEzEFpx4Dr5JtJlObGqIHNNrDcRfySH8YSAAGgDoDeDJjGpXKXGlogBuIxpcn1QUOp0DJL3nc/Xspp4Gjq8jW7mj4hQM4ojRsEAHsjAMoeIrF5k/dyfmgW033R1asmcYAA0ARM5bz4TPyC4WgmB6Xv4wgz67iZmNbWvET3rOcS0Ws35nJXC1u5/lH1Rsc0Bwk3EYFrg79ECFY3jQGcoZpmRmMxGZv4pNSkGkgkyDGB9UDg3Qny/dBRwtKQQdcAZMSYHWyXxDolgAgE33ItJ8NkhZA0VjEbTfWDkdy3tjYC0bWzqSiqV5aGibdc+Ebz5rVeJLiDAt3n+4lA38K8tBkGSbcwiwsZmDqPBFQ4bsFxa025rzEWxB/6v5YSBxThgN/lb9E6hV5pnkGALNjN7RhATGBzoaxkEmLnA6TPog4ig4NBLGtBiLme6CUFWtDiByEA2PI2/XCB/EEiIb/ACj6ID4OkXGOaB9SB99yI0iGl3OCYEQZid+qkWQV8NxXKIvkkxG0BSLLIMmcPU5XA/fglrIG8RU5iImwAk5PUrlGlzTeABJJwNvMpadRqAAhwtnqTjKDGhggzJMdYye5cfQIE9YI1BRs4gANtJbMbXvPeChdVHLAyXSdugCACwjIMdZCeQIkCRrc/eyQ55NvkPkqHUyG8rdfePyCCepE2xb4X9UXEvDnEjBTaTHgww3IkgdJ3W4h7g0BziSSZEiwER4oEGmYmDHctRjmAImbeaxqGIt5Bd4dsuEbhAzs80cvqUuuAHEARCZyHnwd/CMoOJHaKBSbwrw1wJxf1EJgqPDWkOOSI2j/AGuGvU3KCdZWOfUb7ziNsGelkri3yY5pA1z3x0lAhZZZBkVN0EHYg+S62mSJiyBBWKxeQA1tuY3HQm/kukP/AOMeDJz3IBwrgbHtCxANxIJie4FcFNokOMHskQJsQTj+VBRU5yA72cuJM9jug47/ACSqdIve1rm8s9OWUVKkGgk8xDm6NBAnWZ6FTvHKbF3iOU7boKK1Jhe4TAGMZSxT7LovDgAbdR9PNTLIPQFJoFOwzfBm1/JFQpt5WyGzOsZl1jrtbELzVkF72CHWbPZjEc1pGfTvROawc0gCwmwzGBexm9kmlQBaCbXMmJOQAInEz5FJ9l2+U7wg9L2bObDcdNzfuiL5UreXsSBe5jWTAb8/FTMZLuWdY+S4GjmgmBOUF9NrLSBm1heJvOo6G1gtVay8w0TGAb2wRe2oiLqGtT5THQHzvdFXpAQQZkaiEFvs2crvd0v+Ww8d8ZXGMZ2oDY5R4Wdck9YxfCjfShoMzPkOnfhEOHHs+efpkCN5vKCplMW7LZi+IiRPkNep2UTqJ0xpcYv9FxrJaTOI9UVekGwQSZE3CBKycaQ5eadQDbcTbeENWnDom26Bayr/AAfaibQCSRidO/8AfZT0WSQCY6oAVYqUrdl2k31tNpQHh7OMmRpacZPRToGirBMCx32mYQVHySTqZTGtBYbXBHfBkeWPspKDKuoKQAF55bkERJAsZ2vhStbJhdc2D6ILX+wBAgkCZI17vvRccaGgdr4WMfJQo30yInUSg77UwG7Geq7SqdoF0wD95XOHMOb3j4qisxkZGRJBnMzbyQIr1S43EdB1vqgcwiJGbhUce5pdIidYMjp4whq1xzAhuABDriwgBAujTmZMQJTqXB8wlpGmZzAJ+K1N0l7oA7JxYXsICRUplpg6f6QVcNUMOhpMnTSZgR4HyTOIc63YIhwzYSZIFuhHkoA4xE22XQ9xhsmJFptOEHoVAwOI7Mh1zLr2Jn3t7ZUHEETbYYm1hIvfKb+HF+1iZtiFjwub46dJ8ECTVJESYiEJKayiC3m5gPArjKMiZHr9EAMpk4+5VVRgLQAy+p6+ama7lP3dMrt/iGv3/v8AdAs0zMR18MyhAmyooku59y2PUH4NR8tiA0tkt6i03Pmg7TLg1o5bybOBgzEGe8JTXEubAHNJzqZTK76heSOaJkeciVgCG2b25kmB9flqgW98cruSNdYN59EDqwkHlEiZ2N9l2qHkDmmBYdElA6rW5hcCZmfP6+i66vIgtGCBE2JMyl0WguAOCqXcKJAu3JMkGALTgaz5IFMr4BaI16mIElZnEEDlgEeOJmMx/tZ1DHLl0kA5jSTubpfszMWnvHxwgI1veAAgnra8gIncRIgtGIEaSZlcNAgEnIgx0NvjogdSIEkfBARr2AgQPs+a6+vN+UTMnriyY/hYYHQ6SdrAXzrP1QU6I5ZJuTDR169Pqg34ozNgIAjSB8clCaokHlGLzqd113D+9BkAxNh6EoKdIux0HnYIGHiTewk5MabdyE1RJIaInB06JjaUAusRy66GY3zKUaJjmi3+vS6AvaDkI1JGOk3PW6SqX8LDA6DJO1gL51n0uhp0QWyZzytA1PXpjzQKpugg9QrqXGCRkCd7ZmY30lTO4cyYIIbYmw+J3S6dIux09TCCniQ13M7nEgCBczje/j0KGrxc8sDEZM4EQOmfNcZQu3Bmc6EZ1+ancboHiqXObZuYuLX3lE+o4ZY2N+QQVPTdBB2IPkqHcXP8Oo1nE9OqBdcutLQ3bsxKSn1qvORaPE5JyZR1eHkuLQA0SBJzy5Pz8UEqIulNp0JYXag46ASbIeIYA4xjI6TeECl0Fei2tTJAAMm3uU/omQz9P/hQQfiT010zO/kt+KdfEnpibWXospNOBPcKR+SP8N+k+VL6IPJ9uY5bR3Dz7+qAPI1PmvZ/DfpPlS+i34b9J8qX0QeTRp8xk413TKrC47DQXsPJHUa01CCeUAfpF/ARldp0qfN7wN3WMgaxJt01QTVmAGBsPUSlo6kcxjEmO5drshxA0QOpOphtxLr5mNf281KssgyyZTpEiRmQAN5n6LOpECTa5Ed2fiEC0/8AEWcTJcbTpFtN7Ln4Z36R3uaD5Erfhzu3+dn1QdbxBAG4sDm2RnbdYVhYkXBJtaSbieiU9sGLeBB9QtTbJAmJOdkDDXs7dxEnuvAH3hAahOSfNce2CQdDHkhQWVuIaWBoB5hF/C8mb36JNSt7vLIDcTe8zP3skrIHv4k3AAAORAPXKxr+9Agu8gOnVIWQOdXMcoECB9Z80BqGOWbZ84+gQLILK1dpYABe17zjtTeDfHik1Ko7IbI5d8ybz97JKo4OiHOgmAg4/iSZgAA3Iib+PXylb28SQIJt0A6deq6/iezyACN9YmUIptiea8GyAm8QABY2BAvq6ZJ+9FOq6XDNIBvfYi5v2RrNsrtbhQGkiZDovHS3f9EEayo4igGxc3zggdLayj9g3nAmREn+WUEiodxbjOBORA8cjU3TW8OIaRNw7bbQH77kNfhYLQJvvGmyBR4kwRYAk2AGt4BzFggq1OYk7ouJphroHy+XSEpBXRpQ4kEHkk+QJBxuAFyrw7Rz9oDliBvKyyA20QGGbzLgR+kCPVxHgkmh7oDgS4TrmTbGVlkFjz2mtD+UXbOnZMT4qYV3f8nx3jbxWWQTFMpNbBJ5vACPFdWQd/8Az3f5D6poY1xmXnwE2E4BnRZZAuvTa0kdrmFtI8wVxxYeWARjmMeep+CyyBlbiACRTs2QbE5AN79/ouspc7W3vLh42PwPossg3EVgQbgy6QNQJOLdUVFtJ1QZDQ0EydmgnA7+/wAVlkCKr2l7jBgm0GPiCnsaz2UC73mBvY/D77ssgm4o9t3/AFH4ouEoF5iCR0jwzuYHiuLIOVWCQG/EG/fARP4VwzGSIkHAk42XFkAmiZDRcmIjWRKMcK6QIz5CSQJPUhcWQKDVY/hmt96Qce8LxIdblJEEQurIJWUi4kN6m5GB1KN3CutaZ2vsc/8AcFxZADqZEdcecfEI38K4AkjGbjoPiYWWQLYwnu1O3emNoGXAkAtDv6chZZATeFJEj8pd3QSI77I28EZI5hY9dpmPTvWWQcHBG9x2eae8aDefkVjwf6hpfSDr3fVZZAz/AOuP5hg76LlLgOYSHsHeY67dVlkH/9k="/>
          <p:cNvSpPr>
            <a:spLocks noChangeAspect="1" noChangeArrowheads="1"/>
          </p:cNvSpPr>
          <p:nvPr userDrawn="1"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381285"/>
            <a:ext cx="12192000" cy="129334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Content Placeholder 20"/>
          <p:cNvSpPr>
            <a:spLocks noGrp="1"/>
          </p:cNvSpPr>
          <p:nvPr>
            <p:ph sz="quarter" idx="13"/>
          </p:nvPr>
        </p:nvSpPr>
        <p:spPr>
          <a:xfrm>
            <a:off x="460375" y="1888600"/>
            <a:ext cx="11375550" cy="4674569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4"/>
          </p:nvPr>
        </p:nvSpPr>
        <p:spPr>
          <a:xfrm>
            <a:off x="460375" y="570755"/>
            <a:ext cx="10667674" cy="914400"/>
          </a:xfrm>
        </p:spPr>
        <p:txBody>
          <a:bodyPr>
            <a:normAutofit/>
          </a:bodyPr>
          <a:lstStyle>
            <a:lvl1pPr marL="0" indent="0">
              <a:buNone/>
              <a:defRPr sz="48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Edit Master text styles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91054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BB56D9-DC26-40EF-A419-FF5B61B17910}" type="datetimeFigureOut">
              <a:rPr lang="en-US" smtClean="0"/>
              <a:t>2/24/2016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444E9-787D-40BC-A956-DB4E2F176FB9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extBox 4"/>
          <p:cNvSpPr txBox="1"/>
          <p:nvPr userDrawn="1"/>
        </p:nvSpPr>
        <p:spPr>
          <a:xfrm>
            <a:off x="543697" y="733168"/>
            <a:ext cx="264434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Custom Master Pages</a:t>
            </a:r>
            <a:endParaRPr lang="en-US" sz="32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AutoShape 6" descr="data:image/jpeg;base64,/9j/4AAQSkZJRgABAQAAAQABAAD/2wCEAAkGBxMTEhUTExMVFhUXFxcYFxgYFxgaGhcbFxkYFxsYGBgYHiggHxolGxgYITEhJSkrLi4uFx8zODMsNygtLisBCgoKBQUFDgUFDisZExkrKysrKysrKysrKysrKysrKysrKysrKysrKysrKysrKysrKysrKysrKysrKysrKysrK//AABEIAKgBLAMBIgACEQEDEQH/xAAaAAADAQEBAQAAAAAAAAAAAAACAwQAAQUH/8QAPBAAAQMDAgMFBgQGAQQDAAAAAQACEQMhMUFRBBJhInGBkaETMrHB0fAUUmLhQpKistLxU3KCo8IFFSP/xAAUAQEAAAAAAAAAAAAAAAAAAAAA/8QAFBEBAAAAAAAAAAAAAAAAAAAAAP/aAAwDAQACEQMRAD8A+Lmg2QQTy7neSOmgnxRUuFBB7bf4b7TNvn4KVjSTAEnZZzSCW6zBHUIKTQYJHOCYkEYzEZzqlik3mILxAOb37oBQPouEyDaJ6Sh5TExbEoKjSpz72o3xInI2lI4lsPcBgOI8ilkon0yM7/ugBZZXYPLA7LZiAZdFz4T6IIVlRUpNDW7nNwY8B0RNptD2wbWJ8ACfnZBPTmbTKtLYBGQGuE7k3t06oa7Ww6N2mbZdciR92Uz4GHE+EIFrK7XlgdlpMQDLokk/TouU6IBZaS6xEgxvjoZnRBNRaSbAncDVU8bg781+lsbKN2bLSg4sssgr4RwAge8ZnujA+9EviPdb43ve/wBAEhdJQcWWWQV0WnluLASD10jqSk8T7x77d2iXKxKDiJmROFmMJsBKxYRpm6C+O0CW7AETcEXt62XnuzfKKm0kgYkwmO4c6Am502tKBdGnzOA39Oq1UieyLaTnvKdQpOBuCOy/+xyDh3DBA+9EG4jhyyJIuJt5XQU6cz0EpxfDu00Ed14QUHAc0nLSAgSssmUqfNO4E4ygWjpRPax006rOpOESDfHVccwjII7wg7VplpIOhQJ/G+/4N/tCQgu/+J97TqTOOglC0AVCeyA2cHJvESZMlK9kz8/9JWFFv5/6SgKnUHLc3D+Y6zbY2N/iiqVQQ+LAxAtO+m2/VLfQiIMzixHjdEOHExfIGl97DCAatQRHLB8PoqnVWg3Bk3EtBkENj76pHGwYdcT6gWlc/HPkGcQBYaGQgZXfylrg3QkSOURNsHZK/ECZ5BO8vnz5kFauXROgj762Hku/hnwCGkg7X2OmMoN7Zv8Axt83f5Le2b/xt83/AOSEUHHDXHuBKI8I/wDI7E4OEBuf2QeRsGYu/oD/ABLjOIAMhjQe93+Sa9z+Tk5HAW9JJ03v4KJA/wDECZ5BO8vn+5YVwMMb5v8A8khZA1lEuktFu/xgSbp3JTEXk8pnaYsMbpdPiSGlsZ6kecZSEBNZM9BPqB80TKYLXHaPWfou065AIvjfFwZH3qs2rZwImdZ7/qgFtJxuAUzh6IN3TkARufoltqEbeQ+iOhX5cidRpBCBb2wSNjC4Aiguk+J8UdOmQQYnxCDVuGc3Mfd0lU1eZwAjUkmcykOYQgbwbw13MdLxuRgecIPbHm5sn72S1kDvbSWkjB6/Mpvt2wRB/i2/iup6T+UhwyCD5XThxrubmtPd0jOdEDm1w4mAcPP/AIyI9FJRpcx6alPpcUSWtd7tx3cwLZ9fRd4WgeZzXWgE6ZGI3z4oF1QXGwIGB+5WY03x2egM37kbKdieYHs8wiJEFubdfRc4biA0EXk6jI7vVAkVSNvIIqdUSSZuItCUVxBU/iGmLH3gdNo+SXxFfmje8+JSUVNhcQBkoG8Z73g3+0JCdxTwXkjGB3ARPokoGimJA5pk6SPiEx1LlcC3RwEyPe6eSQx5GDC62qREaGRYZ70FFR/biBDebfqkVT2pHf53Wo58Hf2lcq58B8Ag495Jkkk7m67Sp8xhAqaDoaT9nS/mEC6rGgWMpjqj2gdtwJ0BOMCb56JVH3vXyuu8R7x8PgEGbxDxhzh3E9yayq8i1R0jSTjcXyugjl5i3ugWyB4i48Umm/tSLWPwKDO4h5y5x8StQph2SRj4gfNH7MczicAm3y+9wj9p2SYAnEeX+XkglXFWY5eYt7tskH4eqmycZOB8AgFZUcg/KfP90us2IsQg62mC2ZvshLRAM328/wBvNMpe6VnEcoMDTx97XN4QIWVtQgGOUYfeNuaPggeQeYcoESB4Bxz4IJ2OgpxbIAH/AGn/ANT9/FTplJ2mQfuR1QAUw1ZbGs+m3qV2uN869dj4pKDJtKnMkmAPu33qlKms6GgQL+msjzCBbqfahplDVaAYBnr16dEzhrSdv3PySmmDiUAo2XIkmN8x4KiqQ0Ds3O+BYEfEeXVSIDq0y0x9nquMbJhNq3aOkesj/wBV2ieVpdqbD5lAl7YMI+HDb804MRqfu/gi4gYI+xp8x/2pjSOXmLd4taRGfP0QBzMEwCfdifWwtCGkWic+6fPw070t7pMxCFA7sXzi05m23ikrLIGMokgkadek/AJg4N5OBmJkZI5vgkc2i7zmZkzugKhnwcPMFcq58G/AI6DLgyM4vfdNZQBMmYnlHL0ye4ASgnpUy4wE2v2WhuuT9739EqqACQMAoEBMdBB2Tqrbh0S3HjGD11U6yCkcV+kRoNBHxvc7oaDcuOLjvJGB4FIRPaQYKBja2ZEySds/6CN3FTYtB+gmANs+nekcpidMLgCCj8V0HQaDw1wCpkz2Ltij4XlDu3MDbdArnO580damRE6idfmmUmNcWtAPMTfbz/ZP/wDkKZgOM5Dbx1OAAgkp1QBEeq3tRERtrtP1Ko4Wi0gSDJJiNhv96qflb+aOkTHigN1cEzF+1r+aenUrntxfs5N79I26lNdSb2JMTHSRMTBxbVMHDtt2Yk9rtg8ovfyv4IPPVFMco5jk4H39+dl0o18P3RPfNzy/1IFOdNyuhpgnbKO36f6l0v7JFtLCfO/cg5R4cuuMTf6rcS+TbASlkDeHeAb4Ofv7yijkN2g6jY9eoSFkFDuJJBBEk6nqZt10Wr0+1ytE4GnyAS30y2DIviD9/YQOcTcoHcQ4WaLxr16dPquGqCAC3A3QOpEZjzC7UpFsTF9igMVxjlt39Qfl6ro4o7CBgaa6a5Kz28zgG9BiOkkIW8O4mMRqbDbJQY0iWl53tbJm8IXUXAAxnFx8AifWdcW00GmyB9VxEEkjaUFB4PtQZA5Zva/KDE95hMpcCIBcSDfbQka9yR+Jg9nYC7RoZmPJKfVJzfRACJjSSAMmwV1EsI7XL7oHjefFdaG8zY5cxY5lvfvZBDzEWnyK7TrubgkKxopw33Zi9+mt90LHttZgt6kGZnSYQREri9IinaOT3d4vbr3qemxsunli8XPeMaIJ3sIidRIQqskcrMfxG+06X70qpy/w5lAlUuILQ43jsn5LnEhojljF4JN8a6IeHq8puJG3dcICrkCG3gXPeV11JoEyb4GuJ+BHmlNcCSXTfb902pxDXC7b6RgfWwAQcpMuO0Dcb/NcdTB5jeQfr8guNc0EHtW7k5g5Zc4WJsDrm3de6AAfZuY7Ng6F3iONc9sO/NM2tm0AdUhzi4yTcnKLiKPKYkHux4boFyuIqbJIG644QYQaVxZdDScBBxPZSBb1JjXQdPouOowwOuDMXFvv70Qe1MAbTHj1QNp0oc2YMkCIOveEqqLnvK62qQQZmN7oXukygFVP4aXFjYlo7RJyRnwBt4KVUV6hFR8fmPo6Qg4+l2Tu10HrM38x6hIVFMy1/Ut+KGpQjUG8ZQG3iGmS9oJiBFosYx4eCz3Bw5WMMzMC9oA+SA8Of0/zt+qOkxzZjluI99v+SAawcI5ib3gzv+yJvEAyXtBJEDSLGDbw8F2sxzjJ5df426mdXdUr8Od2/wA7Pqg3DtMyCBy9q/RE55aSLGc6/ZQ0qnKTvBH7rlGsWmfmfkQUAAJoYOUkzMwPKUdHi4cXRJPU/OdliC5mt326yP2QasGvf2LCNbYFzbous4M396x0AI85CCm40yZHaxnH1S6r5cTue9AC6CuKpsBrRAl2ZAJiYETjdBMTK4qhSDnOyA3YTYfNC9gLQRa/L37GN0E6yfVoQJn0TmNaKZgjmNidAJmPTbdBOxhcCSbCBf0W4ikGkCZtOnlYlEwdh/h6EfVd4YABzjeBbW5tgoJ1lY2mDyyMy5xHwHRcbSDgDiJBtcgXFt9PJBIsreIpNANjIhowDOTMdFEgy65xOTK4sgfw5GCB0sul0GHNGDgdLEIaFKbnAzuegXXNc92InwAQLouAcCdDPkuVDJJG5Rse7T4D6JnEHst6i9h0wQECOQ7FUcLxAaIvc3xtaPH4JZ4gxFsRr9Vyk9xgCPIIFkrifVeQYkHuH1CQgeeFdtnl/qEj5+RRDgnQTtzTn+GZ6aQkvqE5JPeVwOMEaHPggFegykDVfOJdtriJ7156eWOc3mtDbTbwHW3wQdYOw86S0fE/JJpgSJxIldLyQG6D4nVcewgwcoLK1AHnc4kGXWjYho9bf6Uvs9iCdr/RC95Jk5QoPQqMAfAwWmdiI/bzXTQbBt/Ha14mLjbNu5QNeRMa2KFA5rJfy6F0eqIBkxyPnbmE/wBqDhqvKZibH9j4GExtdznSACZ5sRfvz6oDFOlyhzhUEzEFpx4Dr5JtJlObGqIHNNrDcRfySH8YSAAGgDoDeDJjGpXKXGlogBuIxpcn1QUOp0DJL3nc/Xspp4Gjq8jW7mj4hQM4ojRsEAHsjAMoeIrF5k/dyfmgW033R1asmcYAA0ARM5bz4TPyC4WgmB6Xv4wgz67iZmNbWvET3rOcS0Ws35nJXC1u5/lH1Rsc0Bwk3EYFrg79ECFY3jQGcoZpmRmMxGZv4pNSkGkgkyDGB9UDg3Qny/dBRwtKQQdcAZMSYHWyXxDolgAgE33ItJ8NkhZA0VjEbTfWDkdy3tjYC0bWzqSiqV5aGibdc+Ebz5rVeJLiDAt3n+4lA38K8tBkGSbcwiwsZmDqPBFQ4bsFxa025rzEWxB/6v5YSBxThgN/lb9E6hV5pnkGALNjN7RhATGBzoaxkEmLnA6TPog4ig4NBLGtBiLme6CUFWtDiByEA2PI2/XCB/EEiIb/ACj6ID4OkXGOaB9SB99yI0iGl3OCYEQZid+qkWQV8NxXKIvkkxG0BSLLIMmcPU5XA/fglrIG8RU5iImwAk5PUrlGlzTeABJJwNvMpadRqAAhwtnqTjKDGhggzJMdYye5cfQIE9YI1BRs4gANtJbMbXvPeChdVHLAyXSdugCACwjIMdZCeQIkCRrc/eyQ55NvkPkqHUyG8rdfePyCCepE2xb4X9UXEvDnEjBTaTHgww3IkgdJ3W4h7g0BziSSZEiwER4oEGmYmDHctRjmAImbeaxqGIt5Bd4dsuEbhAzs80cvqUuuAHEARCZyHnwd/CMoOJHaKBSbwrw1wJxf1EJgqPDWkOOSI2j/AGuGvU3KCdZWOfUb7ziNsGelkri3yY5pA1z3x0lAhZZZBkVN0EHYg+S62mSJiyBBWKxeQA1tuY3HQm/kukP/AOMeDJz3IBwrgbHtCxANxIJie4FcFNokOMHskQJsQTj+VBRU5yA72cuJM9jug47/ACSqdIve1rm8s9OWUVKkGgk8xDm6NBAnWZ6FTvHKbF3iOU7boKK1Jhe4TAGMZSxT7LovDgAbdR9PNTLIPQFJoFOwzfBm1/JFQpt5WyGzOsZl1jrtbELzVkF72CHWbPZjEc1pGfTvROawc0gCwmwzGBexm9kmlQBaCbXMmJOQAInEz5FJ9l2+U7wg9L2bObDcdNzfuiL5UreXsSBe5jWTAb8/FTMZLuWdY+S4GjmgmBOUF9NrLSBm1heJvOo6G1gtVay8w0TGAb2wRe2oiLqGtT5THQHzvdFXpAQQZkaiEFvs2crvd0v+Ww8d8ZXGMZ2oDY5R4Wdck9YxfCjfShoMzPkOnfhEOHHs+efpkCN5vKCplMW7LZi+IiRPkNep2UTqJ0xpcYv9FxrJaTOI9UVekGwQSZE3CBKycaQ5eadQDbcTbeENWnDom26Bayr/AAfaibQCSRidO/8AfZT0WSQCY6oAVYqUrdl2k31tNpQHh7OMmRpacZPRToGirBMCx32mYQVHySTqZTGtBYbXBHfBkeWPspKDKuoKQAF55bkERJAsZ2vhStbJhdc2D6ILX+wBAgkCZI17vvRccaGgdr4WMfJQo30yInUSg77UwG7Geq7SqdoF0wD95XOHMOb3j4qisxkZGRJBnMzbyQIr1S43EdB1vqgcwiJGbhUce5pdIidYMjp4whq1xzAhuABDriwgBAujTmZMQJTqXB8wlpGmZzAJ+K1N0l7oA7JxYXsICRUplpg6f6QVcNUMOhpMnTSZgR4HyTOIc63YIhwzYSZIFuhHkoA4xE22XQ9xhsmJFptOEHoVAwOI7Mh1zLr2Jn3t7ZUHEETbYYm1hIvfKb+HF+1iZtiFjwub46dJ8ECTVJESYiEJKayiC3m5gPArjKMiZHr9EAMpk4+5VVRgLQAy+p6+ama7lP3dMrt/iGv3/v8AdAs0zMR18MyhAmyooku59y2PUH4NR8tiA0tkt6i03Pmg7TLg1o5bybOBgzEGe8JTXEubAHNJzqZTK76heSOaJkeciVgCG2b25kmB9flqgW98cruSNdYN59EDqwkHlEiZ2N9l2qHkDmmBYdElA6rW5hcCZmfP6+i66vIgtGCBE2JMyl0WguAOCqXcKJAu3JMkGALTgaz5IFMr4BaI16mIElZnEEDlgEeOJmMx/tZ1DHLl0kA5jSTubpfszMWnvHxwgI1veAAgnra8gIncRIgtGIEaSZlcNAgEnIgx0NvjogdSIEkfBARr2AgQPs+a6+vN+UTMnriyY/hYYHQ6SdrAXzrP1QU6I5ZJuTDR169Pqg34ozNgIAjSB8clCaokHlGLzqd113D+9BkAxNh6EoKdIux0HnYIGHiTewk5MabdyE1RJIaInB06JjaUAusRy66GY3zKUaJjmi3+vS6AvaDkI1JGOk3PW6SqX8LDA6DJO1gL51n0uhp0QWyZzytA1PXpjzQKpugg9QrqXGCRkCd7ZmY30lTO4cyYIIbYmw+J3S6dIux09TCCniQ13M7nEgCBczje/j0KGrxc8sDEZM4EQOmfNcZQu3Bmc6EZ1+ancboHiqXObZuYuLX3lE+o4ZY2N+QQVPTdBB2IPkqHcXP8Oo1nE9OqBdcutLQ3bsxKSn1qvORaPE5JyZR1eHkuLQA0SBJzy5Pz8UEqIulNp0JYXag46ASbIeIYA4xjI6TeECl0Fei2tTJAAMm3uU/omQz9P/hQQfiT010zO/kt+KdfEnpibWXospNOBPcKR+SP8N+k+VL6IPJ9uY5bR3Dz7+qAPI1PmvZ/DfpPlS+i34b9J8qX0QeTRp8xk413TKrC47DQXsPJHUa01CCeUAfpF/ARldp0qfN7wN3WMgaxJt01QTVmAGBsPUSlo6kcxjEmO5drshxA0QOpOphtxLr5mNf281KssgyyZTpEiRmQAN5n6LOpECTa5Ed2fiEC0/8AEWcTJcbTpFtN7Ln4Z36R3uaD5Erfhzu3+dn1QdbxBAG4sDm2RnbdYVhYkXBJtaSbieiU9sGLeBB9QtTbJAmJOdkDDXs7dxEnuvAH3hAahOSfNce2CQdDHkhQWVuIaWBoB5hF/C8mb36JNSt7vLIDcTe8zP3skrIHv4k3AAAORAPXKxr+9Agu8gOnVIWQOdXMcoECB9Z80BqGOWbZ84+gQLILK1dpYABe17zjtTeDfHik1Ko7IbI5d8ybz97JKo4OiHOgmAg4/iSZgAA3Iib+PXylb28SQIJt0A6deq6/iezyACN9YmUIptiea8GyAm8QABY2BAvq6ZJ+9FOq6XDNIBvfYi5v2RrNsrtbhQGkiZDovHS3f9EEayo4igGxc3zggdLayj9g3nAmREn+WUEiodxbjOBORA8cjU3TW8OIaRNw7bbQH77kNfhYLQJvvGmyBR4kwRYAk2AGt4BzFggq1OYk7ouJphroHy+XSEpBXRpQ4kEHkk+QJBxuAFyrw7Rz9oDliBvKyyA20QGGbzLgR+kCPVxHgkmh7oDgS4TrmTbGVlkFjz2mtD+UXbOnZMT4qYV3f8nx3jbxWWQTFMpNbBJ5vACPFdWQd/8Az3f5D6poY1xmXnwE2E4BnRZZAuvTa0kdrmFtI8wVxxYeWARjmMeep+CyyBlbiACRTs2QbE5AN79/ouspc7W3vLh42PwPossg3EVgQbgy6QNQJOLdUVFtJ1QZDQ0EydmgnA7+/wAVlkCKr2l7jBgm0GPiCnsaz2UC73mBvY/D77ssgm4o9t3/AFH4ouEoF5iCR0jwzuYHiuLIOVWCQG/EG/fARP4VwzGSIkHAk42XFkAmiZDRcmIjWRKMcK6QIz5CSQJPUhcWQKDVY/hmt96Qce8LxIdblJEEQurIJWUi4kN6m5GB1KN3CutaZ2vsc/8AcFxZADqZEdcecfEI38K4AkjGbjoPiYWWQLYwnu1O3emNoGXAkAtDv6chZZATeFJEj8pd3QSI77I28EZI5hY9dpmPTvWWQcHBG9x2eae8aDefkVjwf6hpfSDr3fVZZAz/AOuP5hg76LlLgOYSHsHeY67dVlkH/9k="/>
          <p:cNvSpPr>
            <a:spLocks noChangeAspect="1" noChangeArrowheads="1"/>
          </p:cNvSpPr>
          <p:nvPr userDrawn="1"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1" name="Content Placeholder 20"/>
          <p:cNvSpPr>
            <a:spLocks noGrp="1"/>
          </p:cNvSpPr>
          <p:nvPr>
            <p:ph sz="quarter" idx="13"/>
          </p:nvPr>
        </p:nvSpPr>
        <p:spPr>
          <a:xfrm>
            <a:off x="460375" y="1888600"/>
            <a:ext cx="11375550" cy="4674569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4"/>
          </p:nvPr>
        </p:nvSpPr>
        <p:spPr>
          <a:xfrm>
            <a:off x="460375" y="570755"/>
            <a:ext cx="10667674" cy="914400"/>
          </a:xfrm>
        </p:spPr>
        <p:txBody>
          <a:bodyPr>
            <a:normAutofit/>
          </a:bodyPr>
          <a:lstStyle>
            <a:lvl1pPr marL="0" indent="0">
              <a:buNone/>
              <a:defRPr sz="48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 smtClean="0"/>
              <a:t>Edit Master text styles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25725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BB56D9-DC26-40EF-A419-FF5B61B17910}" type="datetimeFigureOut">
              <a:rPr lang="en-US" smtClean="0"/>
              <a:t>2/24/2016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C444E9-787D-40BC-A956-DB4E2F176F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8414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61" r:id="rId8"/>
    <p:sldLayoutId id="2147483673" r:id="rId9"/>
    <p:sldLayoutId id="2147483655" r:id="rId10"/>
    <p:sldLayoutId id="2147483662" r:id="rId11"/>
    <p:sldLayoutId id="2147483663" r:id="rId12"/>
    <p:sldLayoutId id="2147483664" r:id="rId13"/>
    <p:sldLayoutId id="2147483665" r:id="rId14"/>
    <p:sldLayoutId id="2147483656" r:id="rId15"/>
    <p:sldLayoutId id="2147483657" r:id="rId16"/>
    <p:sldLayoutId id="2147483658" r:id="rId17"/>
    <p:sldLayoutId id="2147483659" r:id="rId18"/>
    <p:sldLayoutId id="2147483674" r:id="rId19"/>
    <p:sldLayoutId id="2147483675" r:id="rId20"/>
    <p:sldLayoutId id="2147483676" r:id="rId21"/>
    <p:sldLayoutId id="2147483677" r:id="rId2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2.w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file:///C:\Users\adfor\Desktop\Point\Newsstand\Infopeida%20v1\Vision%20PNGs\v2\03_MSFT_KM_Infopedia_vison_v3.png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13" Type="http://schemas.openxmlformats.org/officeDocument/2006/relationships/image" Target="../media/image9.png"/><Relationship Id="rId18" Type="http://schemas.openxmlformats.org/officeDocument/2006/relationships/image" Target="../media/image14.jpeg"/><Relationship Id="rId3" Type="http://schemas.openxmlformats.org/officeDocument/2006/relationships/image" Target="../media/image3.png"/><Relationship Id="rId7" Type="http://schemas.openxmlformats.org/officeDocument/2006/relationships/image" Target="../media/image5.jpeg"/><Relationship Id="rId12" Type="http://schemas.microsoft.com/office/2007/relationships/hdphoto" Target="../media/hdphoto2.wdp"/><Relationship Id="rId17" Type="http://schemas.openxmlformats.org/officeDocument/2006/relationships/image" Target="../media/image13.jpe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2.jpeg"/><Relationship Id="rId20" Type="http://schemas.openxmlformats.org/officeDocument/2006/relationships/image" Target="../media/image16.png"/><Relationship Id="rId1" Type="http://schemas.openxmlformats.org/officeDocument/2006/relationships/slideLayout" Target="../slideLayouts/slideLayout10.xml"/><Relationship Id="rId6" Type="http://schemas.microsoft.com/office/2007/relationships/hdphoto" Target="../media/hdphoto1.wdp"/><Relationship Id="rId11" Type="http://schemas.openxmlformats.org/officeDocument/2006/relationships/image" Target="../media/image8.png"/><Relationship Id="rId5" Type="http://schemas.openxmlformats.org/officeDocument/2006/relationships/image" Target="../media/image4.png"/><Relationship Id="rId15" Type="http://schemas.openxmlformats.org/officeDocument/2006/relationships/image" Target="../media/image11.jpeg"/><Relationship Id="rId10" Type="http://schemas.openxmlformats.org/officeDocument/2006/relationships/hyperlink" Target="http://www.linkedin.com/company/avepoint/" TargetMode="External"/><Relationship Id="rId19" Type="http://schemas.openxmlformats.org/officeDocument/2006/relationships/image" Target="../media/image15.png"/><Relationship Id="rId4" Type="http://schemas.openxmlformats.org/officeDocument/2006/relationships/hyperlink" Target="http://twitter.com/AvePoint_Inc" TargetMode="External"/><Relationship Id="rId9" Type="http://schemas.openxmlformats.org/officeDocument/2006/relationships/image" Target="../media/image7.jpeg"/><Relationship Id="rId14" Type="http://schemas.openxmlformats.org/officeDocument/2006/relationships/image" Target="../media/image10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4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21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41174471"/>
              </p:ext>
            </p:extLst>
          </p:nvPr>
        </p:nvGraphicFramePr>
        <p:xfrm>
          <a:off x="0" y="0"/>
          <a:ext cx="12192000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42" name="Image" r:id="rId3" imgW="16253640" imgH="9142560" progId="Photoshop.Image.16">
                  <p:embed/>
                </p:oleObj>
              </mc:Choice>
              <mc:Fallback>
                <p:oleObj name="Image" r:id="rId3" imgW="16253640" imgH="9142560" progId="Photoshop.Image.16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12192000" cy="685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/>
          <p:cNvSpPr/>
          <p:nvPr/>
        </p:nvSpPr>
        <p:spPr>
          <a:xfrm>
            <a:off x="0" y="2655327"/>
            <a:ext cx="12192000" cy="129334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5372" y="2886498"/>
            <a:ext cx="119366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Introduction to AngularJS with SharePoint</a:t>
            </a:r>
          </a:p>
        </p:txBody>
      </p:sp>
      <p:sp>
        <p:nvSpPr>
          <p:cNvPr id="3" name="Rectangle 2"/>
          <p:cNvSpPr/>
          <p:nvPr/>
        </p:nvSpPr>
        <p:spPr>
          <a:xfrm>
            <a:off x="0" y="3901303"/>
            <a:ext cx="12192000" cy="52722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44843" y="3980252"/>
            <a:ext cx="6713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By: Dave Feldman</a:t>
            </a:r>
            <a:endParaRPr lang="en-US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44843" y="55442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Get started building next-gen portals or </a:t>
            </a:r>
          </a:p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custom user experiences with AngularJS.</a:t>
            </a:r>
          </a:p>
        </p:txBody>
      </p:sp>
    </p:spTree>
    <p:extLst>
      <p:ext uri="{BB962C8B-B14F-4D97-AF65-F5344CB8AC3E}">
        <p14:creationId xmlns:p14="http://schemas.microsoft.com/office/powerpoint/2010/main" val="1874927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SharePoint today is written in ASP.NET </a:t>
            </a:r>
            <a:r>
              <a:rPr lang="en-US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WebForms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en-US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WebForms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 is not part of ASP.NET 5</a:t>
            </a:r>
          </a:p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Server REST APIs are good</a:t>
            </a:r>
          </a:p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Responsive Single Page Apps for new UX</a:t>
            </a:r>
          </a:p>
          <a:p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Key Facts / Takeaways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458" y="4872920"/>
            <a:ext cx="2743200" cy="174872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216"/>
          <a:stretch/>
        </p:blipFill>
        <p:spPr>
          <a:xfrm>
            <a:off x="3371257" y="4872920"/>
            <a:ext cx="2766901" cy="174872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5"/>
          <a:srcRect l="-17938" t="-47235" r="17938" b="89100"/>
          <a:stretch/>
        </p:blipFill>
        <p:spPr>
          <a:xfrm>
            <a:off x="5871457" y="-3200400"/>
            <a:ext cx="2757516" cy="9902120"/>
          </a:xfrm>
          <a:prstGeom prst="rect">
            <a:avLst/>
          </a:prstGeom>
        </p:spPr>
      </p:pic>
      <p:pic>
        <p:nvPicPr>
          <p:cNvPr id="12290" name="Picture 2" descr="http://images.techhive.com/images/article/2015/05/microsoft-delve-dashboard-100583126-large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5518" y="4796720"/>
            <a:ext cx="2488282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412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0" y="0"/>
            <a:ext cx="2010032" cy="2010032"/>
            <a:chOff x="4678682" y="1897215"/>
            <a:chExt cx="2010032" cy="2010032"/>
          </a:xfrm>
        </p:grpSpPr>
        <p:sp>
          <p:nvSpPr>
            <p:cNvPr id="7" name="Rectangle 6"/>
            <p:cNvSpPr/>
            <p:nvPr/>
          </p:nvSpPr>
          <p:spPr>
            <a:xfrm>
              <a:off x="4678682" y="1897215"/>
              <a:ext cx="2010032" cy="2010032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703337" y="3445070"/>
              <a:ext cx="12581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Demo</a:t>
              </a:r>
              <a:endPara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72150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Office 365 Employee Directory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136" y="1751324"/>
            <a:ext cx="10391057" cy="5000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75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6535" t="5587" r="1151"/>
          <a:stretch/>
        </p:blipFill>
        <p:spPr>
          <a:xfrm>
            <a:off x="0" y="-153842"/>
            <a:ext cx="12192000" cy="7011842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0" y="-153842"/>
            <a:ext cx="2010032" cy="2275181"/>
            <a:chOff x="6902878" y="1897215"/>
            <a:chExt cx="2010032" cy="2275181"/>
          </a:xfrm>
        </p:grpSpPr>
        <p:sp>
          <p:nvSpPr>
            <p:cNvPr id="8" name="Rectangle 7"/>
            <p:cNvSpPr/>
            <p:nvPr/>
          </p:nvSpPr>
          <p:spPr>
            <a:xfrm>
              <a:off x="6902878" y="1897215"/>
              <a:ext cx="2010032" cy="2010032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958870" y="3249066"/>
              <a:ext cx="188987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App Launcher</a:t>
              </a:r>
            </a:p>
            <a:p>
              <a:r>
                <a:rPr lang="en-US" dirty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&amp; Suite Bar</a:t>
              </a:r>
            </a:p>
            <a:p>
              <a:endPara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04221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SharePoint Document Library</a:t>
            </a:r>
          </a:p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OneDrive for Business Sync Agent</a:t>
            </a:r>
          </a:p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Visual Studio Code</a:t>
            </a:r>
          </a:p>
          <a:p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Setting up our environment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0200" y="3037194"/>
            <a:ext cx="6462712" cy="369221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99" b="6800"/>
          <a:stretch/>
        </p:blipFill>
        <p:spPr>
          <a:xfrm>
            <a:off x="533401" y="3733800"/>
            <a:ext cx="4630525" cy="2454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03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Office UI Fabric is a responsive, mobile-first, front-end framework that you can use to apply the Office Design Language to your web experiences. Whether you’re creating a new app or add-in or updating an existing one, Fabric makes it easy to get up and running.</a:t>
            </a:r>
            <a:endParaRPr lang="en-US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en-US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Suite bar has no 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documented approach from Microsoft</a:t>
            </a:r>
          </a:p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Watch Office UI Fabric for a future component</a:t>
            </a:r>
          </a:p>
          <a:p>
            <a:r>
              <a:rPr lang="en-US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We can leverage 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SharePoint’s </a:t>
            </a:r>
            <a:r>
              <a:rPr lang="en-US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controls 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today</a:t>
            </a:r>
          </a:p>
          <a:p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UI Fabric &amp; Suite bar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http://dev.office.com/fabric</a:t>
            </a:r>
          </a:p>
        </p:txBody>
      </p:sp>
    </p:spTree>
    <p:extLst>
      <p:ext uri="{BB962C8B-B14F-4D97-AF65-F5344CB8AC3E}">
        <p14:creationId xmlns:p14="http://schemas.microsoft.com/office/powerpoint/2010/main" val="2045317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Embedding 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the </a:t>
            </a:r>
            <a:r>
              <a:rPr lang="en-US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SuiteBar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&amp; UI Fabric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10590910" y="152401"/>
            <a:ext cx="1463761" cy="1463761"/>
            <a:chOff x="110375" y="0"/>
            <a:chExt cx="1463761" cy="1463761"/>
          </a:xfrm>
          <a:solidFill>
            <a:schemeClr val="accent6"/>
          </a:solidFill>
          <a:scene3d>
            <a:camera prst="orthographicFront"/>
            <a:lightRig rig="flat" dir="t"/>
          </a:scene3d>
        </p:grpSpPr>
        <p:sp>
          <p:nvSpPr>
            <p:cNvPr id="11" name="Oval 10"/>
            <p:cNvSpPr/>
            <p:nvPr/>
          </p:nvSpPr>
          <p:spPr>
            <a:xfrm>
              <a:off x="110375" y="0"/>
              <a:ext cx="1463761" cy="1463761"/>
            </a:xfrm>
            <a:prstGeom prst="ellipse">
              <a:avLst/>
            </a:prstGeom>
            <a:grpFill/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2" name="Oval 4"/>
            <p:cNvSpPr txBox="1"/>
            <p:nvPr/>
          </p:nvSpPr>
          <p:spPr>
            <a:xfrm>
              <a:off x="324738" y="365940"/>
              <a:ext cx="1035035" cy="731880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0904" tIns="120904" rIns="120904" bIns="120904" numCol="1" spcCol="1270" anchor="ctr" anchorCtr="0">
              <a:noAutofit/>
            </a:bodyPr>
            <a:lstStyle/>
            <a:p>
              <a:pPr algn="ctr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700" dirty="0"/>
                <a:t>Demo 1</a:t>
              </a: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296" y="4562475"/>
            <a:ext cx="11763375" cy="18859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296" y="2250749"/>
            <a:ext cx="9105900" cy="166687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91296" y="1869897"/>
            <a:ext cx="1527979" cy="3808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Head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291296" y="4181623"/>
            <a:ext cx="1527979" cy="3808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Body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5812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800" dirty="0">
                <a:latin typeface="Segoe UI Light" panose="020B0502040204020203" pitchFamily="34" charset="0"/>
                <a:cs typeface="Segoe UI Light" panose="020B0502040204020203" pitchFamily="34" charset="0"/>
              </a:rPr>
              <a:t>&lt;!--SharePoint </a:t>
            </a:r>
            <a:r>
              <a:rPr lang="en-US" sz="8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Init</a:t>
            </a:r>
            <a:r>
              <a:rPr lang="en-US" sz="800" dirty="0">
                <a:latin typeface="Segoe UI Light" panose="020B0502040204020203" pitchFamily="34" charset="0"/>
                <a:cs typeface="Segoe UI Light" panose="020B0502040204020203" pitchFamily="34" charset="0"/>
              </a:rPr>
              <a:t> - Required for </a:t>
            </a:r>
            <a:r>
              <a:rPr lang="en-US" sz="8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SuiteBar</a:t>
            </a:r>
            <a:r>
              <a:rPr lang="en-US" sz="800" dirty="0">
                <a:latin typeface="Segoe UI Light" panose="020B0502040204020203" pitchFamily="34" charset="0"/>
                <a:cs typeface="Segoe UI Light" panose="020B0502040204020203" pitchFamily="34" charset="0"/>
              </a:rPr>
              <a:t>-</a:t>
            </a:r>
            <a:r>
              <a:rPr lang="en-US" sz="8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-&gt;</a:t>
            </a:r>
            <a:br>
              <a:rPr lang="en-US" sz="8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en-US" sz="8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&lt;</a:t>
            </a:r>
            <a:r>
              <a:rPr lang="en-US" sz="800" dirty="0">
                <a:latin typeface="Segoe UI Light" panose="020B0502040204020203" pitchFamily="34" charset="0"/>
                <a:cs typeface="Segoe UI Light" panose="020B0502040204020203" pitchFamily="34" charset="0"/>
              </a:rPr>
              <a:t>script type="text/</a:t>
            </a:r>
            <a:r>
              <a:rPr lang="en-US" sz="8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javascript</a:t>
            </a:r>
            <a:r>
              <a:rPr lang="en-US" sz="800" dirty="0">
                <a:latin typeface="Segoe UI Light" panose="020B0502040204020203" pitchFamily="34" charset="0"/>
                <a:cs typeface="Segoe UI Light" panose="020B0502040204020203" pitchFamily="34" charset="0"/>
              </a:rPr>
              <a:t>" </a:t>
            </a:r>
            <a:r>
              <a:rPr lang="en-US" sz="8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src</a:t>
            </a:r>
            <a:r>
              <a:rPr lang="en-US" sz="800" dirty="0">
                <a:latin typeface="Segoe UI Light" panose="020B0502040204020203" pitchFamily="34" charset="0"/>
                <a:cs typeface="Segoe UI Light" panose="020B0502040204020203" pitchFamily="34" charset="0"/>
              </a:rPr>
              <a:t>="https://static.sharepointonline.com/</a:t>
            </a:r>
            <a:r>
              <a:rPr lang="en-US" sz="8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bld</a:t>
            </a:r>
            <a:r>
              <a:rPr lang="en-US" sz="800" dirty="0">
                <a:latin typeface="Segoe UI Light" panose="020B0502040204020203" pitchFamily="34" charset="0"/>
                <a:cs typeface="Segoe UI Light" panose="020B0502040204020203" pitchFamily="34" charset="0"/>
              </a:rPr>
              <a:t>/_layouts/15/16.0.4524.1212/1033/initstrings.js"&gt;&lt;/script</a:t>
            </a:r>
            <a:r>
              <a:rPr lang="en-US" sz="8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&gt;</a:t>
            </a:r>
            <a:br>
              <a:rPr lang="en-US" sz="8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en-US" sz="8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&lt;</a:t>
            </a:r>
            <a:r>
              <a:rPr lang="en-US" sz="800" dirty="0">
                <a:latin typeface="Segoe UI Light" panose="020B0502040204020203" pitchFamily="34" charset="0"/>
                <a:cs typeface="Segoe UI Light" panose="020B0502040204020203" pitchFamily="34" charset="0"/>
              </a:rPr>
              <a:t>script type="text/</a:t>
            </a:r>
            <a:r>
              <a:rPr lang="en-US" sz="8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javascript</a:t>
            </a:r>
            <a:r>
              <a:rPr lang="en-US" sz="800" dirty="0">
                <a:latin typeface="Segoe UI Light" panose="020B0502040204020203" pitchFamily="34" charset="0"/>
                <a:cs typeface="Segoe UI Light" panose="020B0502040204020203" pitchFamily="34" charset="0"/>
              </a:rPr>
              <a:t>" </a:t>
            </a:r>
            <a:r>
              <a:rPr lang="en-US" sz="8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src</a:t>
            </a:r>
            <a:r>
              <a:rPr lang="en-US" sz="800" dirty="0">
                <a:latin typeface="Segoe UI Light" panose="020B0502040204020203" pitchFamily="34" charset="0"/>
                <a:cs typeface="Segoe UI Light" panose="020B0502040204020203" pitchFamily="34" charset="0"/>
              </a:rPr>
              <a:t>="https://static.sharepointonline.com/</a:t>
            </a:r>
            <a:r>
              <a:rPr lang="en-US" sz="8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bld</a:t>
            </a:r>
            <a:r>
              <a:rPr lang="en-US" sz="800" dirty="0">
                <a:latin typeface="Segoe UI Light" panose="020B0502040204020203" pitchFamily="34" charset="0"/>
                <a:cs typeface="Segoe UI Light" panose="020B0502040204020203" pitchFamily="34" charset="0"/>
              </a:rPr>
              <a:t>/_layouts/15/16.0.4524.1212/init.js"&gt;&lt;/script</a:t>
            </a:r>
            <a:r>
              <a:rPr lang="en-US" sz="8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&gt;</a:t>
            </a:r>
            <a:br>
              <a:rPr lang="en-US" sz="8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en-US" sz="8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&lt;</a:t>
            </a:r>
            <a:r>
              <a:rPr lang="en-US" sz="800" dirty="0">
                <a:latin typeface="Segoe UI Light" panose="020B0502040204020203" pitchFamily="34" charset="0"/>
                <a:cs typeface="Segoe UI Light" panose="020B0502040204020203" pitchFamily="34" charset="0"/>
              </a:rPr>
              <a:t>script type="text/</a:t>
            </a:r>
            <a:r>
              <a:rPr lang="en-US" sz="8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javascript</a:t>
            </a:r>
            <a:r>
              <a:rPr lang="en-US" sz="800" dirty="0">
                <a:latin typeface="Segoe UI Light" panose="020B0502040204020203" pitchFamily="34" charset="0"/>
                <a:cs typeface="Segoe UI Light" panose="020B0502040204020203" pitchFamily="34" charset="0"/>
              </a:rPr>
              <a:t>" </a:t>
            </a:r>
            <a:r>
              <a:rPr lang="en-US" sz="8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src</a:t>
            </a:r>
            <a:r>
              <a:rPr lang="en-US" sz="800" dirty="0">
                <a:latin typeface="Segoe UI Light" panose="020B0502040204020203" pitchFamily="34" charset="0"/>
                <a:cs typeface="Segoe UI Light" panose="020B0502040204020203" pitchFamily="34" charset="0"/>
              </a:rPr>
              <a:t>="https://static.sharepointonline.com/</a:t>
            </a:r>
            <a:r>
              <a:rPr lang="en-US" sz="8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bld</a:t>
            </a:r>
            <a:r>
              <a:rPr lang="en-US" sz="800" dirty="0">
                <a:latin typeface="Segoe UI Light" panose="020B0502040204020203" pitchFamily="34" charset="0"/>
                <a:cs typeface="Segoe UI Light" panose="020B0502040204020203" pitchFamily="34" charset="0"/>
              </a:rPr>
              <a:t>/_layouts/15/16.0.4524.1212//online/scripts/sposuitenav.js"&gt;&lt;/script</a:t>
            </a:r>
            <a:r>
              <a:rPr lang="en-US" sz="8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&gt;</a:t>
            </a:r>
            <a:br>
              <a:rPr lang="en-US" sz="8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en-US" sz="8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&lt;</a:t>
            </a:r>
            <a:r>
              <a:rPr lang="en-US" sz="800" dirty="0">
                <a:latin typeface="Segoe UI Light" panose="020B0502040204020203" pitchFamily="34" charset="0"/>
                <a:cs typeface="Segoe UI Light" panose="020B0502040204020203" pitchFamily="34" charset="0"/>
              </a:rPr>
              <a:t>script type="text/</a:t>
            </a:r>
            <a:r>
              <a:rPr lang="en-US" sz="8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javascript</a:t>
            </a:r>
            <a:r>
              <a:rPr lang="en-US" sz="800" dirty="0">
                <a:latin typeface="Segoe UI Light" panose="020B0502040204020203" pitchFamily="34" charset="0"/>
                <a:cs typeface="Segoe UI Light" panose="020B0502040204020203" pitchFamily="34" charset="0"/>
              </a:rPr>
              <a:t>"&gt;</a:t>
            </a:r>
            <a:r>
              <a:rPr lang="en-US" sz="8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RegisterSod</a:t>
            </a:r>
            <a:r>
              <a:rPr lang="en-US" sz="800" dirty="0">
                <a:latin typeface="Segoe UI Light" panose="020B0502040204020203" pitchFamily="34" charset="0"/>
                <a:cs typeface="Segoe UI Light" panose="020B0502040204020203" pitchFamily="34" charset="0"/>
              </a:rPr>
              <a:t>("require.js", "https:\u002f\u002fstatic.sharepointonline.com\u002fbld\u002f_layouts\u002f15\u002f16.0.4524.1212\u002frequire.js");&lt;/script</a:t>
            </a:r>
            <a:r>
              <a:rPr lang="en-US" sz="8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&gt;</a:t>
            </a:r>
            <a:br>
              <a:rPr lang="en-US" sz="8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en-US" sz="8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&lt;</a:t>
            </a:r>
            <a:r>
              <a:rPr lang="en-US" sz="800" dirty="0">
                <a:latin typeface="Segoe UI Light" panose="020B0502040204020203" pitchFamily="34" charset="0"/>
                <a:cs typeface="Segoe UI Light" panose="020B0502040204020203" pitchFamily="34" charset="0"/>
              </a:rPr>
              <a:t>script type="text/</a:t>
            </a:r>
            <a:r>
              <a:rPr lang="en-US" sz="8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javascript</a:t>
            </a:r>
            <a:r>
              <a:rPr lang="en-US" sz="800" dirty="0">
                <a:latin typeface="Segoe UI Light" panose="020B0502040204020203" pitchFamily="34" charset="0"/>
                <a:cs typeface="Segoe UI Light" panose="020B0502040204020203" pitchFamily="34" charset="0"/>
              </a:rPr>
              <a:t>"&gt;</a:t>
            </a:r>
            <a:r>
              <a:rPr lang="en-US" sz="8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RegisterSod</a:t>
            </a:r>
            <a:r>
              <a:rPr lang="en-US" sz="800" dirty="0">
                <a:latin typeface="Segoe UI Light" panose="020B0502040204020203" pitchFamily="34" charset="0"/>
                <a:cs typeface="Segoe UI Light" panose="020B0502040204020203" pitchFamily="34" charset="0"/>
              </a:rPr>
              <a:t>("strings.js", "https:\u002f\u002fstatic.sharepointonline.com\u002fbld\u002f_layouts\u002f15\u002f16.0.4524.1212\u002f1033\u002fstrings.js");&lt;/script</a:t>
            </a:r>
            <a:r>
              <a:rPr lang="en-US" sz="8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&gt;</a:t>
            </a:r>
            <a:br>
              <a:rPr lang="en-US" sz="8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en-US" sz="8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&lt;</a:t>
            </a:r>
            <a:r>
              <a:rPr lang="en-US" sz="800" dirty="0">
                <a:latin typeface="Segoe UI Light" panose="020B0502040204020203" pitchFamily="34" charset="0"/>
                <a:cs typeface="Segoe UI Light" panose="020B0502040204020203" pitchFamily="34" charset="0"/>
              </a:rPr>
              <a:t>script type="text/</a:t>
            </a:r>
            <a:r>
              <a:rPr lang="en-US" sz="8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javascript</a:t>
            </a:r>
            <a:r>
              <a:rPr lang="en-US" sz="800" dirty="0">
                <a:latin typeface="Segoe UI Light" panose="020B0502040204020203" pitchFamily="34" charset="0"/>
                <a:cs typeface="Segoe UI Light" panose="020B0502040204020203" pitchFamily="34" charset="0"/>
              </a:rPr>
              <a:t>"&gt;</a:t>
            </a:r>
            <a:r>
              <a:rPr lang="en-US" sz="8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RegisterSod</a:t>
            </a:r>
            <a:r>
              <a:rPr lang="en-US" sz="800" dirty="0">
                <a:latin typeface="Segoe UI Light" panose="020B0502040204020203" pitchFamily="34" charset="0"/>
                <a:cs typeface="Segoe UI Light" panose="020B0502040204020203" pitchFamily="34" charset="0"/>
              </a:rPr>
              <a:t>("</a:t>
            </a:r>
            <a:r>
              <a:rPr lang="en-US" sz="8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sp.res.resx</a:t>
            </a:r>
            <a:r>
              <a:rPr lang="en-US" sz="800" dirty="0">
                <a:latin typeface="Segoe UI Light" panose="020B0502040204020203" pitchFamily="34" charset="0"/>
                <a:cs typeface="Segoe UI Light" panose="020B0502040204020203" pitchFamily="34" charset="0"/>
              </a:rPr>
              <a:t>", "https:\u002f\u002fstatic.sharepointonline.com\u002fbld\u002f_layouts\u002f15\u002f16.0.4524.1212\u002f1033\u002fsp.res.js");&lt;/script</a:t>
            </a:r>
            <a:r>
              <a:rPr lang="en-US" sz="8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&gt;</a:t>
            </a:r>
            <a:br>
              <a:rPr lang="en-US" sz="8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en-US" sz="8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&lt;</a:t>
            </a:r>
            <a:r>
              <a:rPr lang="en-US" sz="800" dirty="0">
                <a:latin typeface="Segoe UI Light" panose="020B0502040204020203" pitchFamily="34" charset="0"/>
                <a:cs typeface="Segoe UI Light" panose="020B0502040204020203" pitchFamily="34" charset="0"/>
              </a:rPr>
              <a:t>script type="text/</a:t>
            </a:r>
            <a:r>
              <a:rPr lang="en-US" sz="8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javascript</a:t>
            </a:r>
            <a:r>
              <a:rPr lang="en-US" sz="800" dirty="0">
                <a:latin typeface="Segoe UI Light" panose="020B0502040204020203" pitchFamily="34" charset="0"/>
                <a:cs typeface="Segoe UI Light" panose="020B0502040204020203" pitchFamily="34" charset="0"/>
              </a:rPr>
              <a:t>"&gt;</a:t>
            </a:r>
            <a:r>
              <a:rPr lang="en-US" sz="8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RegisterSod</a:t>
            </a:r>
            <a:r>
              <a:rPr lang="en-US" sz="800" dirty="0">
                <a:latin typeface="Segoe UI Light" panose="020B0502040204020203" pitchFamily="34" charset="0"/>
                <a:cs typeface="Segoe UI Light" panose="020B0502040204020203" pitchFamily="34" charset="0"/>
              </a:rPr>
              <a:t>("sp.runtime.js", "https:\u002f\u002fstatic.sharepointonline.com\u002fbld\u002f_layouts\u002f15\u002f16.0.4524.1212\u002fsp.runtime.js");</a:t>
            </a:r>
            <a:r>
              <a:rPr lang="en-US" sz="8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RegisterSodDep</a:t>
            </a:r>
            <a:r>
              <a:rPr lang="en-US" sz="800" dirty="0">
                <a:latin typeface="Segoe UI Light" panose="020B0502040204020203" pitchFamily="34" charset="0"/>
                <a:cs typeface="Segoe UI Light" panose="020B0502040204020203" pitchFamily="34" charset="0"/>
              </a:rPr>
              <a:t>("sp.runtime.js", "</a:t>
            </a:r>
            <a:r>
              <a:rPr lang="en-US" sz="8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sp.res.resx</a:t>
            </a:r>
            <a:r>
              <a:rPr lang="en-US" sz="800" dirty="0">
                <a:latin typeface="Segoe UI Light" panose="020B0502040204020203" pitchFamily="34" charset="0"/>
                <a:cs typeface="Segoe UI Light" panose="020B0502040204020203" pitchFamily="34" charset="0"/>
              </a:rPr>
              <a:t>");&lt;/script</a:t>
            </a:r>
            <a:r>
              <a:rPr lang="en-US" sz="8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&gt;</a:t>
            </a:r>
            <a:br>
              <a:rPr lang="en-US" sz="8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en-US" sz="8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&lt;</a:t>
            </a:r>
            <a:r>
              <a:rPr lang="en-US" sz="800" dirty="0">
                <a:latin typeface="Segoe UI Light" panose="020B0502040204020203" pitchFamily="34" charset="0"/>
                <a:cs typeface="Segoe UI Light" panose="020B0502040204020203" pitchFamily="34" charset="0"/>
              </a:rPr>
              <a:t>script type="text/</a:t>
            </a:r>
            <a:r>
              <a:rPr lang="en-US" sz="8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javascript</a:t>
            </a:r>
            <a:r>
              <a:rPr lang="en-US" sz="800" dirty="0">
                <a:latin typeface="Segoe UI Light" panose="020B0502040204020203" pitchFamily="34" charset="0"/>
                <a:cs typeface="Segoe UI Light" panose="020B0502040204020203" pitchFamily="34" charset="0"/>
              </a:rPr>
              <a:t>"&gt;</a:t>
            </a:r>
            <a:r>
              <a:rPr lang="en-US" sz="8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RegisterSod</a:t>
            </a:r>
            <a:r>
              <a:rPr lang="en-US" sz="800" dirty="0">
                <a:latin typeface="Segoe UI Light" panose="020B0502040204020203" pitchFamily="34" charset="0"/>
                <a:cs typeface="Segoe UI Light" panose="020B0502040204020203" pitchFamily="34" charset="0"/>
              </a:rPr>
              <a:t>("sp.js", "https:\u002f\u002fstatic.sharepointonline.com\u002fbld\u002f_layouts\u002f15\u002f16.0.4524.1212\u002fsp.js");</a:t>
            </a:r>
            <a:r>
              <a:rPr lang="en-US" sz="8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RegisterSodDep</a:t>
            </a:r>
            <a:r>
              <a:rPr lang="en-US" sz="800" dirty="0">
                <a:latin typeface="Segoe UI Light" panose="020B0502040204020203" pitchFamily="34" charset="0"/>
                <a:cs typeface="Segoe UI Light" panose="020B0502040204020203" pitchFamily="34" charset="0"/>
              </a:rPr>
              <a:t>("sp.js", "sp.runtime.js");</a:t>
            </a:r>
            <a:r>
              <a:rPr lang="en-US" sz="8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RegisterSodDep</a:t>
            </a:r>
            <a:r>
              <a:rPr lang="en-US" sz="800" dirty="0">
                <a:latin typeface="Segoe UI Light" panose="020B0502040204020203" pitchFamily="34" charset="0"/>
                <a:cs typeface="Segoe UI Light" panose="020B0502040204020203" pitchFamily="34" charset="0"/>
              </a:rPr>
              <a:t>("sp.js", "sp.ui.dialog.js");</a:t>
            </a:r>
            <a:r>
              <a:rPr lang="en-US" sz="8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RegisterSodDep</a:t>
            </a:r>
            <a:r>
              <a:rPr lang="en-US" sz="800" dirty="0">
                <a:latin typeface="Segoe UI Light" panose="020B0502040204020203" pitchFamily="34" charset="0"/>
                <a:cs typeface="Segoe UI Light" panose="020B0502040204020203" pitchFamily="34" charset="0"/>
              </a:rPr>
              <a:t>("sp.js", "</a:t>
            </a:r>
            <a:r>
              <a:rPr lang="en-US" sz="8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sp.res.resx</a:t>
            </a:r>
            <a:r>
              <a:rPr lang="en-US" sz="800" dirty="0">
                <a:latin typeface="Segoe UI Light" panose="020B0502040204020203" pitchFamily="34" charset="0"/>
                <a:cs typeface="Segoe UI Light" panose="020B0502040204020203" pitchFamily="34" charset="0"/>
              </a:rPr>
              <a:t>");&lt;/script</a:t>
            </a:r>
            <a:r>
              <a:rPr lang="en-US" sz="8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&gt;</a:t>
            </a:r>
            <a:br>
              <a:rPr lang="en-US" sz="8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en-US" sz="8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&lt;</a:t>
            </a:r>
            <a:r>
              <a:rPr lang="en-US" sz="800" dirty="0">
                <a:latin typeface="Segoe UI Light" panose="020B0502040204020203" pitchFamily="34" charset="0"/>
                <a:cs typeface="Segoe UI Light" panose="020B0502040204020203" pitchFamily="34" charset="0"/>
              </a:rPr>
              <a:t>script type="text/</a:t>
            </a:r>
            <a:r>
              <a:rPr lang="en-US" sz="8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javascript</a:t>
            </a:r>
            <a:r>
              <a:rPr lang="en-US" sz="800" dirty="0">
                <a:latin typeface="Segoe UI Light" panose="020B0502040204020203" pitchFamily="34" charset="0"/>
                <a:cs typeface="Segoe UI Light" panose="020B0502040204020203" pitchFamily="34" charset="0"/>
              </a:rPr>
              <a:t>"&gt;</a:t>
            </a:r>
            <a:r>
              <a:rPr lang="en-US" sz="8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RegisterSod</a:t>
            </a:r>
            <a:r>
              <a:rPr lang="en-US" sz="800" dirty="0">
                <a:latin typeface="Segoe UI Light" panose="020B0502040204020203" pitchFamily="34" charset="0"/>
                <a:cs typeface="Segoe UI Light" panose="020B0502040204020203" pitchFamily="34" charset="0"/>
              </a:rPr>
              <a:t>("sp.init.js", "https:\u002f\u002fstatic.sharepointonline.com\u002fbld\u002f_layouts\u002f15\u002f16.0.4524.1212\u002fsp.init.js");&lt;/script</a:t>
            </a:r>
            <a:r>
              <a:rPr lang="en-US" sz="8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&gt;</a:t>
            </a:r>
            <a:br>
              <a:rPr lang="en-US" sz="8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en-US" sz="8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&lt;</a:t>
            </a:r>
            <a:r>
              <a:rPr lang="en-US" sz="800" dirty="0">
                <a:latin typeface="Segoe UI Light" panose="020B0502040204020203" pitchFamily="34" charset="0"/>
                <a:cs typeface="Segoe UI Light" panose="020B0502040204020203" pitchFamily="34" charset="0"/>
              </a:rPr>
              <a:t>script type="text/</a:t>
            </a:r>
            <a:r>
              <a:rPr lang="en-US" sz="8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javascript</a:t>
            </a:r>
            <a:r>
              <a:rPr lang="en-US" sz="800" dirty="0">
                <a:latin typeface="Segoe UI Light" panose="020B0502040204020203" pitchFamily="34" charset="0"/>
                <a:cs typeface="Segoe UI Light" panose="020B0502040204020203" pitchFamily="34" charset="0"/>
              </a:rPr>
              <a:t>"&gt;</a:t>
            </a:r>
            <a:r>
              <a:rPr lang="en-US" sz="8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RegisterSod</a:t>
            </a:r>
            <a:r>
              <a:rPr lang="en-US" sz="800" dirty="0">
                <a:latin typeface="Segoe UI Light" panose="020B0502040204020203" pitchFamily="34" charset="0"/>
                <a:cs typeface="Segoe UI Light" panose="020B0502040204020203" pitchFamily="34" charset="0"/>
              </a:rPr>
              <a:t>("sp.ui.dialog.js", "https:\u002f\u002fstatic.sharepointonline.com\u002fbld\u002f_layouts\u002f15\u002f16.0.4524.1212\u002fsp.ui.dialog.js");</a:t>
            </a:r>
            <a:r>
              <a:rPr lang="en-US" sz="8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RegisterSodDep</a:t>
            </a:r>
            <a:r>
              <a:rPr lang="en-US" sz="800" dirty="0">
                <a:latin typeface="Segoe UI Light" panose="020B0502040204020203" pitchFamily="34" charset="0"/>
                <a:cs typeface="Segoe UI Light" panose="020B0502040204020203" pitchFamily="34" charset="0"/>
              </a:rPr>
              <a:t>("sp.ui.dialog.js", "sp.init.js");</a:t>
            </a:r>
            <a:r>
              <a:rPr lang="en-US" sz="8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RegisterSodDep</a:t>
            </a:r>
            <a:r>
              <a:rPr lang="en-US" sz="800" dirty="0">
                <a:latin typeface="Segoe UI Light" panose="020B0502040204020203" pitchFamily="34" charset="0"/>
                <a:cs typeface="Segoe UI Light" panose="020B0502040204020203" pitchFamily="34" charset="0"/>
              </a:rPr>
              <a:t>("sp.ui.dialog.js", "</a:t>
            </a:r>
            <a:r>
              <a:rPr lang="en-US" sz="8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sp.res.resx</a:t>
            </a:r>
            <a:r>
              <a:rPr lang="en-US" sz="800" dirty="0">
                <a:latin typeface="Segoe UI Light" panose="020B0502040204020203" pitchFamily="34" charset="0"/>
                <a:cs typeface="Segoe UI Light" panose="020B0502040204020203" pitchFamily="34" charset="0"/>
              </a:rPr>
              <a:t>");&lt;/script</a:t>
            </a:r>
            <a:r>
              <a:rPr lang="en-US" sz="8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&gt;</a:t>
            </a:r>
            <a:br>
              <a:rPr lang="en-US" sz="8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en-US" sz="8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&lt;</a:t>
            </a:r>
            <a:r>
              <a:rPr lang="en-US" sz="800" dirty="0">
                <a:latin typeface="Segoe UI Light" panose="020B0502040204020203" pitchFamily="34" charset="0"/>
                <a:cs typeface="Segoe UI Light" panose="020B0502040204020203" pitchFamily="34" charset="0"/>
              </a:rPr>
              <a:t>script type="text/</a:t>
            </a:r>
            <a:r>
              <a:rPr lang="en-US" sz="8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javascript</a:t>
            </a:r>
            <a:r>
              <a:rPr lang="en-US" sz="800" dirty="0">
                <a:latin typeface="Segoe UI Light" panose="020B0502040204020203" pitchFamily="34" charset="0"/>
                <a:cs typeface="Segoe UI Light" panose="020B0502040204020203" pitchFamily="34" charset="0"/>
              </a:rPr>
              <a:t>"&gt;</a:t>
            </a:r>
            <a:r>
              <a:rPr lang="en-US" sz="8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RegisterSod</a:t>
            </a:r>
            <a:r>
              <a:rPr lang="en-US" sz="800" dirty="0">
                <a:latin typeface="Segoe UI Light" panose="020B0502040204020203" pitchFamily="34" charset="0"/>
                <a:cs typeface="Segoe UI Light" panose="020B0502040204020203" pitchFamily="34" charset="0"/>
              </a:rPr>
              <a:t>("core.js", "https:\u002f\u002fstatic.sharepointonline.com\u002fbld\u002f_layouts\u002f15\u002f16.0.4524.1212\u002fcore.js");</a:t>
            </a:r>
            <a:r>
              <a:rPr lang="en-US" sz="8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RegisterSodDep</a:t>
            </a:r>
            <a:r>
              <a:rPr lang="en-US" sz="800" dirty="0">
                <a:latin typeface="Segoe UI Light" panose="020B0502040204020203" pitchFamily="34" charset="0"/>
                <a:cs typeface="Segoe UI Light" panose="020B0502040204020203" pitchFamily="34" charset="0"/>
              </a:rPr>
              <a:t>("core.js", "strings.js");&lt;/script</a:t>
            </a:r>
            <a:r>
              <a:rPr lang="en-US" sz="8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&gt;</a:t>
            </a:r>
            <a:br>
              <a:rPr lang="en-US" sz="8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en-US" sz="8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&lt;</a:t>
            </a:r>
            <a:r>
              <a:rPr lang="en-US" sz="800" dirty="0">
                <a:latin typeface="Segoe UI Light" panose="020B0502040204020203" pitchFamily="34" charset="0"/>
                <a:cs typeface="Segoe UI Light" panose="020B0502040204020203" pitchFamily="34" charset="0"/>
              </a:rPr>
              <a:t>script type="text/</a:t>
            </a:r>
            <a:r>
              <a:rPr lang="en-US" sz="8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javascript</a:t>
            </a:r>
            <a:r>
              <a:rPr lang="en-US" sz="800" dirty="0">
                <a:latin typeface="Segoe UI Light" panose="020B0502040204020203" pitchFamily="34" charset="0"/>
                <a:cs typeface="Segoe UI Light" panose="020B0502040204020203" pitchFamily="34" charset="0"/>
              </a:rPr>
              <a:t>"&gt;</a:t>
            </a:r>
            <a:r>
              <a:rPr lang="en-US" sz="8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RegisterSod</a:t>
            </a:r>
            <a:r>
              <a:rPr lang="en-US" sz="800" dirty="0">
                <a:latin typeface="Segoe UI Light" panose="020B0502040204020203" pitchFamily="34" charset="0"/>
                <a:cs typeface="Segoe UI Light" panose="020B0502040204020203" pitchFamily="34" charset="0"/>
              </a:rPr>
              <a:t>("suitelinks.js", "https:\u002f\u002fstatic.sharepointonline.com\u002fbld\u002f_layouts\u002f15\u002f16.0.4524.1212\u002fsuitelinks.js");</a:t>
            </a:r>
            <a:r>
              <a:rPr lang="en-US" sz="8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RegisterSodDep</a:t>
            </a:r>
            <a:r>
              <a:rPr lang="en-US" sz="800" dirty="0">
                <a:latin typeface="Segoe UI Light" panose="020B0502040204020203" pitchFamily="34" charset="0"/>
                <a:cs typeface="Segoe UI Light" panose="020B0502040204020203" pitchFamily="34" charset="0"/>
              </a:rPr>
              <a:t>("suitelinks.js", "strings.js");</a:t>
            </a:r>
            <a:r>
              <a:rPr lang="en-US" sz="8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RegisterSodDep</a:t>
            </a:r>
            <a:r>
              <a:rPr lang="en-US" sz="800" dirty="0">
                <a:latin typeface="Segoe UI Light" panose="020B0502040204020203" pitchFamily="34" charset="0"/>
                <a:cs typeface="Segoe UI Light" panose="020B0502040204020203" pitchFamily="34" charset="0"/>
              </a:rPr>
              <a:t>("suitelinks.js", "core.js");&lt;/script</a:t>
            </a:r>
            <a:r>
              <a:rPr lang="en-US" sz="8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&gt;</a:t>
            </a:r>
            <a:br>
              <a:rPr lang="en-US" sz="8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en-US" sz="8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&lt;/</a:t>
            </a:r>
            <a:r>
              <a:rPr lang="en-US" sz="800" dirty="0">
                <a:latin typeface="Segoe UI Light" panose="020B0502040204020203" pitchFamily="34" charset="0"/>
                <a:cs typeface="Segoe UI Light" panose="020B0502040204020203" pitchFamily="34" charset="0"/>
              </a:rPr>
              <a:t>head</a:t>
            </a:r>
            <a:r>
              <a:rPr lang="en-US" sz="8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&gt;&lt;</a:t>
            </a:r>
            <a:r>
              <a:rPr lang="en-US" sz="800" dirty="0">
                <a:latin typeface="Segoe UI Light" panose="020B0502040204020203" pitchFamily="34" charset="0"/>
                <a:cs typeface="Segoe UI Light" panose="020B0502040204020203" pitchFamily="34" charset="0"/>
              </a:rPr>
              <a:t>body&gt;</a:t>
            </a:r>
          </a:p>
          <a:p>
            <a:pPr marL="0" indent="0">
              <a:buNone/>
            </a:pPr>
            <a:r>
              <a:rPr lang="en-US" sz="800" dirty="0">
                <a:latin typeface="Segoe UI Light" panose="020B0502040204020203" pitchFamily="34" charset="0"/>
                <a:cs typeface="Segoe UI Light" panose="020B0502040204020203" pitchFamily="34" charset="0"/>
              </a:rPr>
              <a:t>&lt;!--suite bar start </a:t>
            </a:r>
            <a:r>
              <a:rPr lang="en-US" sz="8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--&gt;</a:t>
            </a:r>
            <a:br>
              <a:rPr lang="en-US" sz="8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en-US" sz="8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&lt;</a:t>
            </a:r>
            <a:r>
              <a:rPr lang="en-US" sz="800" dirty="0">
                <a:latin typeface="Segoe UI Light" panose="020B0502040204020203" pitchFamily="34" charset="0"/>
                <a:cs typeface="Segoe UI Light" panose="020B0502040204020203" pitchFamily="34" charset="0"/>
              </a:rPr>
              <a:t>form method="post" action="index.aspx" id="form1</a:t>
            </a:r>
            <a:r>
              <a:rPr lang="en-US" sz="8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"&gt;</a:t>
            </a:r>
            <a:br>
              <a:rPr lang="en-US" sz="8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en-US" sz="8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&lt;</a:t>
            </a:r>
            <a:r>
              <a:rPr lang="en-US" sz="800" dirty="0">
                <a:latin typeface="Segoe UI Light" panose="020B0502040204020203" pitchFamily="34" charset="0"/>
                <a:cs typeface="Segoe UI Light" panose="020B0502040204020203" pitchFamily="34" charset="0"/>
              </a:rPr>
              <a:t>div class="</a:t>
            </a:r>
            <a:r>
              <a:rPr lang="en-US" sz="8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aspNetHidden</a:t>
            </a:r>
            <a:r>
              <a:rPr lang="en-US" sz="800" dirty="0">
                <a:latin typeface="Segoe UI Light" panose="020B0502040204020203" pitchFamily="34" charset="0"/>
                <a:cs typeface="Segoe UI Light" panose="020B0502040204020203" pitchFamily="34" charset="0"/>
              </a:rPr>
              <a:t>"&gt;&lt;input type="hidden" name="__VIEWSTATE" id="__VIEWSTATE" value="/wEPDwUBMGRk8E+nfjqV6Sbt1atsgipUrkmLksSsYwLNQoiyjLPtBT4=" /&gt;&lt;/div</a:t>
            </a:r>
            <a:r>
              <a:rPr lang="en-US" sz="8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&gt;</a:t>
            </a:r>
            <a:br>
              <a:rPr lang="en-US" sz="8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en-US" sz="8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&lt;</a:t>
            </a:r>
            <a:r>
              <a:rPr lang="en-US" sz="800" dirty="0">
                <a:latin typeface="Segoe UI Light" panose="020B0502040204020203" pitchFamily="34" charset="0"/>
                <a:cs typeface="Segoe UI Light" panose="020B0502040204020203" pitchFamily="34" charset="0"/>
              </a:rPr>
              <a:t>script type="text/</a:t>
            </a:r>
            <a:r>
              <a:rPr lang="en-US" sz="8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javascript</a:t>
            </a:r>
            <a:r>
              <a:rPr lang="en-US" sz="8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"&gt;</a:t>
            </a:r>
            <a:br>
              <a:rPr lang="en-US" sz="8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en-US" sz="8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//&lt;![CDATA[</a:t>
            </a:r>
            <a:br>
              <a:rPr lang="en-US" sz="8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en-US" sz="8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var</a:t>
            </a:r>
            <a:r>
              <a:rPr lang="en-US" sz="8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8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g_presenceEnabled</a:t>
            </a:r>
            <a:r>
              <a:rPr lang="en-US" sz="800" dirty="0">
                <a:latin typeface="Segoe UI Light" panose="020B0502040204020203" pitchFamily="34" charset="0"/>
                <a:cs typeface="Segoe UI Light" panose="020B0502040204020203" pitchFamily="34" charset="0"/>
              </a:rPr>
              <a:t> = </a:t>
            </a:r>
            <a:r>
              <a:rPr lang="en-US" sz="8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true;</a:t>
            </a:r>
            <a:br>
              <a:rPr lang="en-US" sz="8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en-US" sz="8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var</a:t>
            </a:r>
            <a:r>
              <a:rPr lang="en-US" sz="8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8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g_wsaEnabled</a:t>
            </a:r>
            <a:r>
              <a:rPr lang="en-US" sz="800" dirty="0">
                <a:latin typeface="Segoe UI Light" panose="020B0502040204020203" pitchFamily="34" charset="0"/>
                <a:cs typeface="Segoe UI Light" panose="020B0502040204020203" pitchFamily="34" charset="0"/>
              </a:rPr>
              <a:t> = </a:t>
            </a:r>
            <a:r>
              <a:rPr lang="en-US" sz="8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true;</a:t>
            </a:r>
            <a:br>
              <a:rPr lang="en-US" sz="8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en-US" sz="8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var</a:t>
            </a:r>
            <a:r>
              <a:rPr lang="en-US" sz="8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8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g_correlationId</a:t>
            </a:r>
            <a:r>
              <a:rPr lang="en-US" sz="800" dirty="0">
                <a:latin typeface="Segoe UI Light" panose="020B0502040204020203" pitchFamily="34" charset="0"/>
                <a:cs typeface="Segoe UI Light" panose="020B0502040204020203" pitchFamily="34" charset="0"/>
              </a:rPr>
              <a:t> = 'd95a399d-004e-2000-4500-9b01f68c592f</a:t>
            </a:r>
            <a:r>
              <a:rPr lang="en-US" sz="8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';</a:t>
            </a:r>
            <a:br>
              <a:rPr lang="en-US" sz="8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en-US" sz="8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var</a:t>
            </a:r>
            <a:r>
              <a:rPr lang="en-US" sz="8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8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g_wsaQoSEnabled</a:t>
            </a:r>
            <a:r>
              <a:rPr lang="en-US" sz="800" dirty="0">
                <a:latin typeface="Segoe UI Light" panose="020B0502040204020203" pitchFamily="34" charset="0"/>
                <a:cs typeface="Segoe UI Light" panose="020B0502040204020203" pitchFamily="34" charset="0"/>
              </a:rPr>
              <a:t> = </a:t>
            </a:r>
            <a:r>
              <a:rPr lang="en-US" sz="8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false;</a:t>
            </a:r>
            <a:br>
              <a:rPr lang="en-US" sz="8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en-US" sz="8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var</a:t>
            </a:r>
            <a:r>
              <a:rPr lang="en-US" sz="8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8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g_wsaQoSDataPoints</a:t>
            </a:r>
            <a:r>
              <a:rPr lang="en-US" sz="800" dirty="0">
                <a:latin typeface="Segoe UI Light" panose="020B0502040204020203" pitchFamily="34" charset="0"/>
                <a:cs typeface="Segoe UI Light" panose="020B0502040204020203" pitchFamily="34" charset="0"/>
              </a:rPr>
              <a:t> = </a:t>
            </a:r>
            <a:r>
              <a:rPr lang="en-US" sz="8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[];</a:t>
            </a:r>
            <a:br>
              <a:rPr lang="en-US" sz="8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en-US" sz="8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var</a:t>
            </a:r>
            <a:r>
              <a:rPr lang="en-US" sz="8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8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g_wsaRUMEnabled</a:t>
            </a:r>
            <a:r>
              <a:rPr lang="en-US" sz="800" dirty="0">
                <a:latin typeface="Segoe UI Light" panose="020B0502040204020203" pitchFamily="34" charset="0"/>
                <a:cs typeface="Segoe UI Light" panose="020B0502040204020203" pitchFamily="34" charset="0"/>
              </a:rPr>
              <a:t> = </a:t>
            </a:r>
            <a:r>
              <a:rPr lang="en-US" sz="8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true;var</a:t>
            </a:r>
            <a:r>
              <a:rPr lang="en-US" sz="8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8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g_wsaLCID</a:t>
            </a:r>
            <a:r>
              <a:rPr lang="en-US" sz="800" dirty="0">
                <a:latin typeface="Segoe UI Light" panose="020B0502040204020203" pitchFamily="34" charset="0"/>
                <a:cs typeface="Segoe UI Light" panose="020B0502040204020203" pitchFamily="34" charset="0"/>
              </a:rPr>
              <a:t> = </a:t>
            </a:r>
            <a:r>
              <a:rPr lang="en-US" sz="8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1033;</a:t>
            </a:r>
            <a:br>
              <a:rPr lang="en-US" sz="8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en-US" sz="8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var</a:t>
            </a:r>
            <a:r>
              <a:rPr lang="en-US" sz="8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8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g_wsaListTemplateId</a:t>
            </a:r>
            <a:r>
              <a:rPr lang="en-US" sz="800" dirty="0">
                <a:latin typeface="Segoe UI Light" panose="020B0502040204020203" pitchFamily="34" charset="0"/>
                <a:cs typeface="Segoe UI Light" panose="020B0502040204020203" pitchFamily="34" charset="0"/>
              </a:rPr>
              <a:t> = </a:t>
            </a:r>
            <a:r>
              <a:rPr lang="en-US" sz="8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101;</a:t>
            </a:r>
            <a:br>
              <a:rPr lang="en-US" sz="8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en-US" sz="8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var</a:t>
            </a:r>
            <a:r>
              <a:rPr lang="en-US" sz="8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8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g_wsaSiteTemplateId</a:t>
            </a:r>
            <a:r>
              <a:rPr lang="en-US" sz="800" dirty="0">
                <a:latin typeface="Segoe UI Light" panose="020B0502040204020203" pitchFamily="34" charset="0"/>
                <a:cs typeface="Segoe UI Light" panose="020B0502040204020203" pitchFamily="34" charset="0"/>
              </a:rPr>
              <a:t> = 'STS#0</a:t>
            </a:r>
            <a:r>
              <a:rPr lang="en-US" sz="8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';</a:t>
            </a:r>
            <a:br>
              <a:rPr lang="en-US" sz="8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en-US" sz="8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var</a:t>
            </a:r>
            <a:r>
              <a:rPr lang="en-US" sz="8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800" dirty="0">
                <a:latin typeface="Segoe UI Light" panose="020B0502040204020203" pitchFamily="34" charset="0"/>
                <a:cs typeface="Segoe UI Light" panose="020B0502040204020203" pitchFamily="34" charset="0"/>
              </a:rPr>
              <a:t>_fV4UI=</a:t>
            </a:r>
            <a:r>
              <a:rPr lang="en-US" sz="8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true;var</a:t>
            </a:r>
            <a:r>
              <a:rPr lang="en-US" sz="800" dirty="0">
                <a:latin typeface="Segoe UI Light" panose="020B0502040204020203" pitchFamily="34" charset="0"/>
                <a:cs typeface="Segoe UI Light" panose="020B0502040204020203" pitchFamily="34" charset="0"/>
              </a:rPr>
              <a:t> _</a:t>
            </a:r>
            <a:r>
              <a:rPr lang="en-US" sz="8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spPageContextInfo</a:t>
            </a:r>
            <a:r>
              <a:rPr lang="en-US" sz="800" dirty="0">
                <a:latin typeface="Segoe UI Light" panose="020B0502040204020203" pitchFamily="34" charset="0"/>
                <a:cs typeface="Segoe UI Light" panose="020B0502040204020203" pitchFamily="34" charset="0"/>
              </a:rPr>
              <a:t> = {</a:t>
            </a:r>
            <a:r>
              <a:rPr lang="en-US" sz="8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webServerRelativeUrl</a:t>
            </a:r>
            <a:r>
              <a:rPr lang="en-US" sz="800" dirty="0">
                <a:latin typeface="Segoe UI Light" panose="020B0502040204020203" pitchFamily="34" charset="0"/>
                <a:cs typeface="Segoe UI Light" panose="020B0502040204020203" pitchFamily="34" charset="0"/>
              </a:rPr>
              <a:t>: "\u002fsites\u002fDemo", </a:t>
            </a:r>
            <a:r>
              <a:rPr lang="en-US" sz="8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webAbsoluteUrl</a:t>
            </a:r>
            <a:r>
              <a:rPr lang="en-US" sz="800" dirty="0">
                <a:latin typeface="Segoe UI Light" panose="020B0502040204020203" pitchFamily="34" charset="0"/>
                <a:cs typeface="Segoe UI Light" panose="020B0502040204020203" pitchFamily="34" charset="0"/>
              </a:rPr>
              <a:t>: "https:\u002f\u002fmicronets2015b.sharepoint.com\u002fsites\u002fDemo", </a:t>
            </a:r>
            <a:r>
              <a:rPr lang="en-US" sz="8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siteAbsoluteUrl</a:t>
            </a:r>
            <a:r>
              <a:rPr lang="en-US" sz="800" dirty="0">
                <a:latin typeface="Segoe UI Light" panose="020B0502040204020203" pitchFamily="34" charset="0"/>
                <a:cs typeface="Segoe UI Light" panose="020B0502040204020203" pitchFamily="34" charset="0"/>
              </a:rPr>
              <a:t>: "https:\u002f\u002fmicronets2015b.sharepoint.com\u002fsites\u002fDemo", </a:t>
            </a:r>
            <a:r>
              <a:rPr lang="en-US" sz="8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serverRequestPath</a:t>
            </a:r>
            <a:r>
              <a:rPr lang="en-US" sz="800" dirty="0">
                <a:latin typeface="Segoe UI Light" panose="020B0502040204020203" pitchFamily="34" charset="0"/>
                <a:cs typeface="Segoe UI Light" panose="020B0502040204020203" pitchFamily="34" charset="0"/>
              </a:rPr>
              <a:t>: "\u002fsites\u002fDemo\u002fShared Documents\u002fDirectoryStep1 - Ribbon\u002findex.aspx", </a:t>
            </a:r>
            <a:r>
              <a:rPr lang="en-US" sz="8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layoutsUrl</a:t>
            </a:r>
            <a:r>
              <a:rPr lang="en-US" sz="800" dirty="0">
                <a:latin typeface="Segoe UI Light" panose="020B0502040204020203" pitchFamily="34" charset="0"/>
                <a:cs typeface="Segoe UI Light" panose="020B0502040204020203" pitchFamily="34" charset="0"/>
              </a:rPr>
              <a:t>: "_layouts\u002f15", </a:t>
            </a:r>
            <a:r>
              <a:rPr lang="en-US" sz="8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webTitle</a:t>
            </a:r>
            <a:r>
              <a:rPr lang="en-US" sz="800" dirty="0">
                <a:latin typeface="Segoe UI Light" panose="020B0502040204020203" pitchFamily="34" charset="0"/>
                <a:cs typeface="Segoe UI Light" panose="020B0502040204020203" pitchFamily="34" charset="0"/>
              </a:rPr>
              <a:t>: "Demo", </a:t>
            </a:r>
            <a:r>
              <a:rPr lang="en-US" sz="8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webTemplate</a:t>
            </a:r>
            <a:r>
              <a:rPr lang="en-US" sz="800" dirty="0">
                <a:latin typeface="Segoe UI Light" panose="020B0502040204020203" pitchFamily="34" charset="0"/>
                <a:cs typeface="Segoe UI Light" panose="020B0502040204020203" pitchFamily="34" charset="0"/>
              </a:rPr>
              <a:t>: "1", </a:t>
            </a:r>
            <a:r>
              <a:rPr lang="en-US" sz="8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tenantAppVersion</a:t>
            </a:r>
            <a:r>
              <a:rPr lang="en-US" sz="800" dirty="0">
                <a:latin typeface="Segoe UI Light" panose="020B0502040204020203" pitchFamily="34" charset="0"/>
                <a:cs typeface="Segoe UI Light" panose="020B0502040204020203" pitchFamily="34" charset="0"/>
              </a:rPr>
              <a:t>: "1864042944", </a:t>
            </a:r>
            <a:r>
              <a:rPr lang="en-US" sz="8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isAppWeb</a:t>
            </a:r>
            <a:r>
              <a:rPr lang="en-US" sz="800" dirty="0">
                <a:latin typeface="Segoe UI Light" panose="020B0502040204020203" pitchFamily="34" charset="0"/>
                <a:cs typeface="Segoe UI Light" panose="020B0502040204020203" pitchFamily="34" charset="0"/>
              </a:rPr>
              <a:t>: false, </a:t>
            </a:r>
            <a:r>
              <a:rPr lang="en-US" sz="8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webLogoUrl</a:t>
            </a:r>
            <a:r>
              <a:rPr lang="en-US" sz="800" dirty="0">
                <a:latin typeface="Segoe UI Light" panose="020B0502040204020203" pitchFamily="34" charset="0"/>
                <a:cs typeface="Segoe UI Light" panose="020B0502040204020203" pitchFamily="34" charset="0"/>
              </a:rPr>
              <a:t>: "_layouts\u002f15\u002fimages\u002fsiteicon.png", </a:t>
            </a:r>
            <a:r>
              <a:rPr lang="en-US" sz="8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webLanguage</a:t>
            </a:r>
            <a:r>
              <a:rPr lang="en-US" sz="800" dirty="0">
                <a:latin typeface="Segoe UI Light" panose="020B0502040204020203" pitchFamily="34" charset="0"/>
                <a:cs typeface="Segoe UI Light" panose="020B0502040204020203" pitchFamily="34" charset="0"/>
              </a:rPr>
              <a:t>: 1033, </a:t>
            </a:r>
            <a:r>
              <a:rPr lang="en-US" sz="8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currentLanguage</a:t>
            </a:r>
            <a:r>
              <a:rPr lang="en-US" sz="800" dirty="0">
                <a:latin typeface="Segoe UI Light" panose="020B0502040204020203" pitchFamily="34" charset="0"/>
                <a:cs typeface="Segoe UI Light" panose="020B0502040204020203" pitchFamily="34" charset="0"/>
              </a:rPr>
              <a:t>: 1033, </a:t>
            </a:r>
            <a:r>
              <a:rPr lang="en-US" sz="8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currentUICultureName</a:t>
            </a:r>
            <a:r>
              <a:rPr lang="en-US" sz="800" dirty="0">
                <a:latin typeface="Segoe UI Light" panose="020B0502040204020203" pitchFamily="34" charset="0"/>
                <a:cs typeface="Segoe UI Light" panose="020B0502040204020203" pitchFamily="34" charset="0"/>
              </a:rPr>
              <a:t>: "</a:t>
            </a:r>
            <a:r>
              <a:rPr lang="en-US" sz="8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en</a:t>
            </a:r>
            <a:r>
              <a:rPr lang="en-US" sz="800" dirty="0">
                <a:latin typeface="Segoe UI Light" panose="020B0502040204020203" pitchFamily="34" charset="0"/>
                <a:cs typeface="Segoe UI Light" panose="020B0502040204020203" pitchFamily="34" charset="0"/>
              </a:rPr>
              <a:t>-US", </a:t>
            </a:r>
            <a:r>
              <a:rPr lang="en-US" sz="8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currentCultureName</a:t>
            </a:r>
            <a:r>
              <a:rPr lang="en-US" sz="800" dirty="0">
                <a:latin typeface="Segoe UI Light" panose="020B0502040204020203" pitchFamily="34" charset="0"/>
                <a:cs typeface="Segoe UI Light" panose="020B0502040204020203" pitchFamily="34" charset="0"/>
              </a:rPr>
              <a:t>: "</a:t>
            </a:r>
            <a:r>
              <a:rPr lang="en-US" sz="8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en</a:t>
            </a:r>
            <a:r>
              <a:rPr lang="en-US" sz="800" dirty="0">
                <a:latin typeface="Segoe UI Light" panose="020B0502040204020203" pitchFamily="34" charset="0"/>
                <a:cs typeface="Segoe UI Light" panose="020B0502040204020203" pitchFamily="34" charset="0"/>
              </a:rPr>
              <a:t>-US", </a:t>
            </a:r>
            <a:r>
              <a:rPr lang="en-US" sz="8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clientServerTimeDelta</a:t>
            </a:r>
            <a:r>
              <a:rPr lang="en-US" sz="800" dirty="0">
                <a:latin typeface="Segoe UI Light" panose="020B0502040204020203" pitchFamily="34" charset="0"/>
                <a:cs typeface="Segoe UI Light" panose="020B0502040204020203" pitchFamily="34" charset="0"/>
              </a:rPr>
              <a:t>: new Date("2015-10-20T04:27:43.7437778Z") - new Date(), </a:t>
            </a:r>
            <a:r>
              <a:rPr lang="en-US" sz="8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updateFormDigestPageLoaded</a:t>
            </a:r>
            <a:r>
              <a:rPr lang="en-US" sz="800" dirty="0">
                <a:latin typeface="Segoe UI Light" panose="020B0502040204020203" pitchFamily="34" charset="0"/>
                <a:cs typeface="Segoe UI Light" panose="020B0502040204020203" pitchFamily="34" charset="0"/>
              </a:rPr>
              <a:t>: new Date("2015-10-20T04:27:43.7437778Z"), </a:t>
            </a:r>
            <a:r>
              <a:rPr lang="en-US" sz="8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siteClientTag</a:t>
            </a:r>
            <a:r>
              <a:rPr lang="en-US" sz="800" dirty="0">
                <a:latin typeface="Segoe UI Light" panose="020B0502040204020203" pitchFamily="34" charset="0"/>
                <a:cs typeface="Segoe UI Light" panose="020B0502040204020203" pitchFamily="34" charset="0"/>
              </a:rPr>
              <a:t>: "12$$16.0.4524.1216", </a:t>
            </a:r>
            <a:r>
              <a:rPr lang="en-US" sz="8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crossDomainPhotosEnabled:true</a:t>
            </a:r>
            <a:r>
              <a:rPr lang="en-US" sz="800" dirty="0">
                <a:latin typeface="Segoe UI Light" panose="020B0502040204020203" pitchFamily="34" charset="0"/>
                <a:cs typeface="Segoe UI Light" panose="020B0502040204020203" pitchFamily="34" charset="0"/>
              </a:rPr>
              <a:t>, webUIVersion:15, </a:t>
            </a:r>
            <a:r>
              <a:rPr lang="en-US" sz="8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webPermMasks</a:t>
            </a:r>
            <a:r>
              <a:rPr lang="en-US" sz="800" dirty="0">
                <a:latin typeface="Segoe UI Light" panose="020B0502040204020203" pitchFamily="34" charset="0"/>
                <a:cs typeface="Segoe UI Light" panose="020B0502040204020203" pitchFamily="34" charset="0"/>
              </a:rPr>
              <a:t>:{High:2147483647,Low:4294967295},</a:t>
            </a:r>
            <a:r>
              <a:rPr lang="en-US" sz="8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pageListId</a:t>
            </a:r>
            <a:r>
              <a:rPr lang="en-US" sz="800" dirty="0">
                <a:latin typeface="Segoe UI Light" panose="020B0502040204020203" pitchFamily="34" charset="0"/>
                <a:cs typeface="Segoe UI Light" panose="020B0502040204020203" pitchFamily="34" charset="0"/>
              </a:rPr>
              <a:t>:"{80139653-caae-4f24-8019-c6fa3fd2a659}",pageItemId:265, pagePersonalizationScope:1,userId:9,userLoginName:"admin@micronets2015b.onmicrosoft.com", systemUserKey:"i:0h.f|membership|10030000935d42f9@live.com", </a:t>
            </a:r>
            <a:r>
              <a:rPr lang="en-US" sz="8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alertsEnabled:true</a:t>
            </a:r>
            <a:r>
              <a:rPr lang="en-US" sz="800" dirty="0">
                <a:latin typeface="Segoe UI Light" panose="020B0502040204020203" pitchFamily="34" charset="0"/>
                <a:cs typeface="Segoe UI Light" panose="020B0502040204020203" pitchFamily="34" charset="0"/>
              </a:rPr>
              <a:t>, </a:t>
            </a:r>
            <a:r>
              <a:rPr lang="en-US" sz="8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siteServerRelativeUrl</a:t>
            </a:r>
            <a:r>
              <a:rPr lang="en-US" sz="800" dirty="0">
                <a:latin typeface="Segoe UI Light" panose="020B0502040204020203" pitchFamily="34" charset="0"/>
                <a:cs typeface="Segoe UI Light" panose="020B0502040204020203" pitchFamily="34" charset="0"/>
              </a:rPr>
              <a:t>: "\u002fsites\u002fDemo", </a:t>
            </a:r>
            <a:r>
              <a:rPr lang="en-US" sz="8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allowSilverlightPrompt</a:t>
            </a:r>
            <a:r>
              <a:rPr lang="en-US" sz="800" dirty="0">
                <a:latin typeface="Segoe UI Light" panose="020B0502040204020203" pitchFamily="34" charset="0"/>
                <a:cs typeface="Segoe UI Light" panose="020B0502040204020203" pitchFamily="34" charset="0"/>
              </a:rPr>
              <a:t>:'True', </a:t>
            </a:r>
            <a:r>
              <a:rPr lang="en-US" sz="8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isSiteAdmin</a:t>
            </a:r>
            <a:r>
              <a:rPr lang="en-US" sz="800" dirty="0">
                <a:latin typeface="Segoe UI Light" panose="020B0502040204020203" pitchFamily="34" charset="0"/>
                <a:cs typeface="Segoe UI Light" panose="020B0502040204020203" pitchFamily="34" charset="0"/>
              </a:rPr>
              <a:t>: true, </a:t>
            </a:r>
            <a:r>
              <a:rPr lang="en-US" sz="8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env</a:t>
            </a:r>
            <a:r>
              <a:rPr lang="en-US" sz="800" dirty="0">
                <a:latin typeface="Segoe UI Light" panose="020B0502040204020203" pitchFamily="34" charset="0"/>
                <a:cs typeface="Segoe UI Light" panose="020B0502040204020203" pitchFamily="34" charset="0"/>
              </a:rPr>
              <a:t>: "Prod"};</a:t>
            </a:r>
            <a:r>
              <a:rPr lang="en-US" sz="8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Flighting.ExpFeatures</a:t>
            </a:r>
            <a:r>
              <a:rPr lang="en-US" sz="800" dirty="0">
                <a:latin typeface="Segoe UI Light" panose="020B0502040204020203" pitchFamily="34" charset="0"/>
                <a:cs typeface="Segoe UI Light" panose="020B0502040204020203" pitchFamily="34" charset="0"/>
              </a:rPr>
              <a:t> = [-1935704048,1880353632,1561415760,302071836,-1826945232,-1796975744,12582919,-2090324963,4785188,-838729728,1065872,-536678120,2013373056,1099542787,34141134,1879965696,69208178,256,16777216,0,0,0,0,0,0,0,0,0,0,0,0,1792,0,0,0,0,0,0,0,0,0,0,0,0,0,0,0,0,0,0,0,0,0,0,0,0,0,0,0,0,0,0,0,0,0,0,0,0,0,0,0,0,0,0,0,0,0,0,0,0,0,524288,0,0,32768];(function</a:t>
            </a:r>
            <a:r>
              <a:rPr lang="en-US" sz="8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()</a:t>
            </a:r>
            <a:endParaRPr lang="en-US" sz="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>
              <a:buNone/>
            </a:pPr>
            <a:r>
              <a:rPr lang="en-US" sz="800" dirty="0">
                <a:latin typeface="Segoe UI Light" panose="020B0502040204020203" pitchFamily="34" charset="0"/>
                <a:cs typeface="Segoe UI Light" panose="020B0502040204020203" pitchFamily="34" charset="0"/>
              </a:rPr>
              <a:t>        if (</a:t>
            </a:r>
            <a:r>
              <a:rPr lang="en-US" sz="8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typeof</a:t>
            </a:r>
            <a:r>
              <a:rPr lang="en-US" sz="800" dirty="0">
                <a:latin typeface="Segoe UI Light" panose="020B0502040204020203" pitchFamily="34" charset="0"/>
                <a:cs typeface="Segoe UI Light" panose="020B0502040204020203" pitchFamily="34" charset="0"/>
              </a:rPr>
              <a:t>(_</a:t>
            </a:r>
            <a:r>
              <a:rPr lang="en-US" sz="8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spBodyOnLoadFunctions</a:t>
            </a:r>
            <a:r>
              <a:rPr lang="en-US" sz="800" dirty="0">
                <a:latin typeface="Segoe UI Light" panose="020B0502040204020203" pitchFamily="34" charset="0"/>
                <a:cs typeface="Segoe UI Light" panose="020B0502040204020203" pitchFamily="34" charset="0"/>
              </a:rPr>
              <a:t>) === 'undefined' || _</a:t>
            </a:r>
            <a:r>
              <a:rPr lang="en-US" sz="8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spBodyOnLoadFunctions</a:t>
            </a:r>
            <a:r>
              <a:rPr lang="en-US" sz="800" dirty="0">
                <a:latin typeface="Segoe UI Light" panose="020B0502040204020203" pitchFamily="34" charset="0"/>
                <a:cs typeface="Segoe UI Light" panose="020B0502040204020203" pitchFamily="34" charset="0"/>
              </a:rPr>
              <a:t> === null) {</a:t>
            </a:r>
          </a:p>
          <a:p>
            <a:pPr marL="0" indent="0">
              <a:buNone/>
            </a:pPr>
            <a:r>
              <a:rPr lang="en-US" sz="800" dirty="0">
                <a:latin typeface="Segoe UI Light" panose="020B0502040204020203" pitchFamily="34" charset="0"/>
                <a:cs typeface="Segoe UI Light" panose="020B0502040204020203" pitchFamily="34" charset="0"/>
              </a:rPr>
              <a:t>            return;</a:t>
            </a:r>
          </a:p>
          <a:p>
            <a:pPr marL="0" indent="0">
              <a:buNone/>
            </a:pPr>
            <a:r>
              <a:rPr lang="en-US" sz="800" dirty="0">
                <a:latin typeface="Segoe UI Light" panose="020B0502040204020203" pitchFamily="34" charset="0"/>
                <a:cs typeface="Segoe UI Light" panose="020B0502040204020203" pitchFamily="34" charset="0"/>
              </a:rPr>
              <a:t>        }</a:t>
            </a:r>
          </a:p>
          <a:p>
            <a:pPr marL="0" indent="0">
              <a:buNone/>
            </a:pPr>
            <a:r>
              <a:rPr lang="en-US" sz="800" dirty="0">
                <a:latin typeface="Segoe UI Light" panose="020B0502040204020203" pitchFamily="34" charset="0"/>
                <a:cs typeface="Segoe UI Light" panose="020B0502040204020203" pitchFamily="34" charset="0"/>
              </a:rPr>
              <a:t>        _</a:t>
            </a:r>
            <a:r>
              <a:rPr lang="en-US" sz="8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spBodyOnLoadFunctions.push</a:t>
            </a:r>
            <a:r>
              <a:rPr lang="en-US" sz="800" dirty="0">
                <a:latin typeface="Segoe UI Light" panose="020B0502040204020203" pitchFamily="34" charset="0"/>
                <a:cs typeface="Segoe UI Light" panose="020B0502040204020203" pitchFamily="34" charset="0"/>
              </a:rPr>
              <a:t>(function() {</a:t>
            </a:r>
          </a:p>
          <a:p>
            <a:pPr marL="0" indent="0">
              <a:buNone/>
            </a:pPr>
            <a:r>
              <a:rPr lang="en-US" sz="800" dirty="0">
                <a:latin typeface="Segoe UI Light" panose="020B0502040204020203" pitchFamily="34" charset="0"/>
                <a:cs typeface="Segoe UI Light" panose="020B0502040204020203" pitchFamily="34" charset="0"/>
              </a:rPr>
              <a:t>            </a:t>
            </a:r>
            <a:r>
              <a:rPr lang="en-US" sz="8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SP.SOD.executeFunc</a:t>
            </a:r>
            <a:r>
              <a:rPr lang="en-US" sz="800" dirty="0">
                <a:latin typeface="Segoe UI Light" panose="020B0502040204020203" pitchFamily="34" charset="0"/>
                <a:cs typeface="Segoe UI Light" panose="020B0502040204020203" pitchFamily="34" charset="0"/>
              </a:rPr>
              <a:t>('core.js', '</a:t>
            </a:r>
            <a:r>
              <a:rPr lang="en-US" sz="8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FollowingDocument</a:t>
            </a:r>
            <a:r>
              <a:rPr lang="en-US" sz="800" dirty="0">
                <a:latin typeface="Segoe UI Light" panose="020B0502040204020203" pitchFamily="34" charset="0"/>
                <a:cs typeface="Segoe UI Light" panose="020B0502040204020203" pitchFamily="34" charset="0"/>
              </a:rPr>
              <a:t>', function() { </a:t>
            </a:r>
            <a:r>
              <a:rPr lang="en-US" sz="8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FollowingDocument</a:t>
            </a:r>
            <a:r>
              <a:rPr lang="en-US" sz="800" dirty="0">
                <a:latin typeface="Segoe UI Light" panose="020B0502040204020203" pitchFamily="34" charset="0"/>
                <a:cs typeface="Segoe UI Light" panose="020B0502040204020203" pitchFamily="34" charset="0"/>
              </a:rPr>
              <a:t>(); });</a:t>
            </a:r>
          </a:p>
          <a:p>
            <a:pPr marL="0" indent="0">
              <a:buNone/>
            </a:pPr>
            <a:r>
              <a:rPr lang="en-US" sz="800" dirty="0">
                <a:latin typeface="Segoe UI Light" panose="020B0502040204020203" pitchFamily="34" charset="0"/>
                <a:cs typeface="Segoe UI Light" panose="020B0502040204020203" pitchFamily="34" charset="0"/>
              </a:rPr>
              <a:t>        });</a:t>
            </a:r>
          </a:p>
          <a:p>
            <a:pPr marL="0" indent="0">
              <a:buNone/>
            </a:pPr>
            <a:r>
              <a:rPr lang="en-US" sz="800" dirty="0">
                <a:latin typeface="Segoe UI Light" panose="020B0502040204020203" pitchFamily="34" charset="0"/>
                <a:cs typeface="Segoe UI Light" panose="020B0502040204020203" pitchFamily="34" charset="0"/>
              </a:rPr>
              <a:t>    })();(function(){</a:t>
            </a:r>
          </a:p>
          <a:p>
            <a:pPr marL="0" indent="0">
              <a:buNone/>
            </a:pPr>
            <a:endParaRPr lang="en-US" sz="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>
              <a:buNone/>
            </a:pPr>
            <a:r>
              <a:rPr lang="en-US" sz="800" dirty="0">
                <a:latin typeface="Segoe UI Light" panose="020B0502040204020203" pitchFamily="34" charset="0"/>
                <a:cs typeface="Segoe UI Light" panose="020B0502040204020203" pitchFamily="34" charset="0"/>
              </a:rPr>
              <a:t>        if (</a:t>
            </a:r>
            <a:r>
              <a:rPr lang="en-US" sz="8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typeof</a:t>
            </a:r>
            <a:r>
              <a:rPr lang="en-US" sz="800" dirty="0">
                <a:latin typeface="Segoe UI Light" panose="020B0502040204020203" pitchFamily="34" charset="0"/>
                <a:cs typeface="Segoe UI Light" panose="020B0502040204020203" pitchFamily="34" charset="0"/>
              </a:rPr>
              <a:t>(_</a:t>
            </a:r>
            <a:r>
              <a:rPr lang="en-US" sz="8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spBodyOnLoadFunctions</a:t>
            </a:r>
            <a:r>
              <a:rPr lang="en-US" sz="800" dirty="0">
                <a:latin typeface="Segoe UI Light" panose="020B0502040204020203" pitchFamily="34" charset="0"/>
                <a:cs typeface="Segoe UI Light" panose="020B0502040204020203" pitchFamily="34" charset="0"/>
              </a:rPr>
              <a:t>) === 'undefined' || _</a:t>
            </a:r>
            <a:r>
              <a:rPr lang="en-US" sz="8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spBodyOnLoadFunctions</a:t>
            </a:r>
            <a:r>
              <a:rPr lang="en-US" sz="800" dirty="0">
                <a:latin typeface="Segoe UI Light" panose="020B0502040204020203" pitchFamily="34" charset="0"/>
                <a:cs typeface="Segoe UI Light" panose="020B0502040204020203" pitchFamily="34" charset="0"/>
              </a:rPr>
              <a:t> === null) {</a:t>
            </a:r>
          </a:p>
          <a:p>
            <a:pPr marL="0" indent="0">
              <a:buNone/>
            </a:pPr>
            <a:r>
              <a:rPr lang="en-US" sz="800" dirty="0">
                <a:latin typeface="Segoe UI Light" panose="020B0502040204020203" pitchFamily="34" charset="0"/>
                <a:cs typeface="Segoe UI Light" panose="020B0502040204020203" pitchFamily="34" charset="0"/>
              </a:rPr>
              <a:t>            return;</a:t>
            </a:r>
          </a:p>
          <a:p>
            <a:pPr marL="0" indent="0">
              <a:buNone/>
            </a:pPr>
            <a:r>
              <a:rPr lang="en-US" sz="800" dirty="0">
                <a:latin typeface="Segoe UI Light" panose="020B0502040204020203" pitchFamily="34" charset="0"/>
                <a:cs typeface="Segoe UI Light" panose="020B0502040204020203" pitchFamily="34" charset="0"/>
              </a:rPr>
              <a:t>        }</a:t>
            </a:r>
          </a:p>
          <a:p>
            <a:pPr marL="0" indent="0">
              <a:buNone/>
            </a:pPr>
            <a:r>
              <a:rPr lang="en-US" sz="800" dirty="0">
                <a:latin typeface="Segoe UI Light" panose="020B0502040204020203" pitchFamily="34" charset="0"/>
                <a:cs typeface="Segoe UI Light" panose="020B0502040204020203" pitchFamily="34" charset="0"/>
              </a:rPr>
              <a:t>        _</a:t>
            </a:r>
            <a:r>
              <a:rPr lang="en-US" sz="8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spBodyOnLoadFunctions.push</a:t>
            </a:r>
            <a:r>
              <a:rPr lang="en-US" sz="800" dirty="0">
                <a:latin typeface="Segoe UI Light" panose="020B0502040204020203" pitchFamily="34" charset="0"/>
                <a:cs typeface="Segoe UI Light" panose="020B0502040204020203" pitchFamily="34" charset="0"/>
              </a:rPr>
              <a:t>(function() {</a:t>
            </a:r>
          </a:p>
          <a:p>
            <a:pPr marL="0" indent="0">
              <a:buNone/>
            </a:pPr>
            <a:r>
              <a:rPr lang="en-US" sz="800" dirty="0">
                <a:latin typeface="Segoe UI Light" panose="020B0502040204020203" pitchFamily="34" charset="0"/>
                <a:cs typeface="Segoe UI Light" panose="020B0502040204020203" pitchFamily="34" charset="0"/>
              </a:rPr>
              <a:t>            </a:t>
            </a:r>
            <a:r>
              <a:rPr lang="en-US" sz="8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SP.SOD.executeFunc</a:t>
            </a:r>
            <a:r>
              <a:rPr lang="en-US" sz="800" dirty="0">
                <a:latin typeface="Segoe UI Light" panose="020B0502040204020203" pitchFamily="34" charset="0"/>
                <a:cs typeface="Segoe UI Light" panose="020B0502040204020203" pitchFamily="34" charset="0"/>
              </a:rPr>
              <a:t>('core.js', '</a:t>
            </a:r>
            <a:r>
              <a:rPr lang="en-US" sz="8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FollowingCallout</a:t>
            </a:r>
            <a:r>
              <a:rPr lang="en-US" sz="800" dirty="0">
                <a:latin typeface="Segoe UI Light" panose="020B0502040204020203" pitchFamily="34" charset="0"/>
                <a:cs typeface="Segoe UI Light" panose="020B0502040204020203" pitchFamily="34" charset="0"/>
              </a:rPr>
              <a:t>', function() { </a:t>
            </a:r>
            <a:r>
              <a:rPr lang="en-US" sz="8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FollowingCallout</a:t>
            </a:r>
            <a:r>
              <a:rPr lang="en-US" sz="800" dirty="0">
                <a:latin typeface="Segoe UI Light" panose="020B0502040204020203" pitchFamily="34" charset="0"/>
                <a:cs typeface="Segoe UI Light" panose="020B0502040204020203" pitchFamily="34" charset="0"/>
              </a:rPr>
              <a:t>(); });</a:t>
            </a:r>
          </a:p>
          <a:p>
            <a:pPr marL="0" indent="0">
              <a:buNone/>
            </a:pPr>
            <a:r>
              <a:rPr lang="en-US" sz="800" dirty="0">
                <a:latin typeface="Segoe UI Light" panose="020B0502040204020203" pitchFamily="34" charset="0"/>
                <a:cs typeface="Segoe UI Light" panose="020B0502040204020203" pitchFamily="34" charset="0"/>
              </a:rPr>
              <a:t>        });</a:t>
            </a:r>
          </a:p>
          <a:p>
            <a:pPr marL="0" indent="0">
              <a:buNone/>
            </a:pPr>
            <a:r>
              <a:rPr lang="en-US" sz="800" dirty="0">
                <a:latin typeface="Segoe UI Light" panose="020B0502040204020203" pitchFamily="34" charset="0"/>
                <a:cs typeface="Segoe UI Light" panose="020B0502040204020203" pitchFamily="34" charset="0"/>
              </a:rPr>
              <a:t>    })();if (</a:t>
            </a:r>
            <a:r>
              <a:rPr lang="en-US" sz="8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typeof</a:t>
            </a:r>
            <a:r>
              <a:rPr lang="en-US" sz="800" dirty="0">
                <a:latin typeface="Segoe UI Light" panose="020B0502040204020203" pitchFamily="34" charset="0"/>
                <a:cs typeface="Segoe UI Light" panose="020B0502040204020203" pitchFamily="34" charset="0"/>
              </a:rPr>
              <a:t>(</a:t>
            </a:r>
            <a:r>
              <a:rPr lang="en-US" sz="8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DeferWebFormInitCallback</a:t>
            </a:r>
            <a:r>
              <a:rPr lang="en-US" sz="800" dirty="0">
                <a:latin typeface="Segoe UI Light" panose="020B0502040204020203" pitchFamily="34" charset="0"/>
                <a:cs typeface="Segoe UI Light" panose="020B0502040204020203" pitchFamily="34" charset="0"/>
              </a:rPr>
              <a:t>) == 'function') </a:t>
            </a:r>
            <a:r>
              <a:rPr lang="en-US" sz="8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DeferWebFormInitCallback</a:t>
            </a:r>
            <a:r>
              <a:rPr lang="en-US" sz="800" dirty="0">
                <a:latin typeface="Segoe UI Light" panose="020B0502040204020203" pitchFamily="34" charset="0"/>
                <a:cs typeface="Segoe UI Light" panose="020B0502040204020203" pitchFamily="34" charset="0"/>
              </a:rPr>
              <a:t>();//]]&gt;</a:t>
            </a:r>
          </a:p>
          <a:p>
            <a:pPr marL="0" indent="0">
              <a:buNone/>
            </a:pPr>
            <a:r>
              <a:rPr lang="en-US" sz="800" dirty="0">
                <a:latin typeface="Segoe UI Light" panose="020B0502040204020203" pitchFamily="34" charset="0"/>
                <a:cs typeface="Segoe UI Light" panose="020B0502040204020203" pitchFamily="34" charset="0"/>
              </a:rPr>
              <a:t>&lt;/script&gt;</a:t>
            </a:r>
          </a:p>
          <a:p>
            <a:pPr marL="0" indent="0">
              <a:buNone/>
            </a:pPr>
            <a:endParaRPr lang="en-US" sz="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>
              <a:buNone/>
            </a:pPr>
            <a:r>
              <a:rPr lang="en-US" sz="800" dirty="0">
                <a:latin typeface="Segoe UI Light" panose="020B0502040204020203" pitchFamily="34" charset="0"/>
                <a:cs typeface="Segoe UI Light" panose="020B0502040204020203" pitchFamily="34" charset="0"/>
              </a:rPr>
              <a:t>&lt;div class="</a:t>
            </a:r>
            <a:r>
              <a:rPr lang="en-US" sz="8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aspNetHidden</a:t>
            </a:r>
            <a:r>
              <a:rPr lang="en-US" sz="800" dirty="0">
                <a:latin typeface="Segoe UI Light" panose="020B0502040204020203" pitchFamily="34" charset="0"/>
                <a:cs typeface="Segoe UI Light" panose="020B0502040204020203" pitchFamily="34" charset="0"/>
              </a:rPr>
              <a:t>"&gt;</a:t>
            </a:r>
          </a:p>
          <a:p>
            <a:pPr marL="0" indent="0">
              <a:buNone/>
            </a:pPr>
            <a:endParaRPr lang="en-US" sz="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>
              <a:buNone/>
            </a:pPr>
            <a:r>
              <a:rPr lang="en-US" sz="800" dirty="0">
                <a:latin typeface="Segoe UI Light" panose="020B0502040204020203" pitchFamily="34" charset="0"/>
                <a:cs typeface="Segoe UI Light" panose="020B0502040204020203" pitchFamily="34" charset="0"/>
              </a:rPr>
              <a:t>	&lt;input type="hidden" name="__VIEWSTATEGENERATOR" id="__VIEWSTATEGENERATOR" value="80C2AC45" /&gt;</a:t>
            </a:r>
          </a:p>
          <a:p>
            <a:pPr marL="0" indent="0">
              <a:buNone/>
            </a:pPr>
            <a:r>
              <a:rPr lang="en-US" sz="800" dirty="0">
                <a:latin typeface="Segoe UI Light" panose="020B0502040204020203" pitchFamily="34" charset="0"/>
                <a:cs typeface="Segoe UI Light" panose="020B0502040204020203" pitchFamily="34" charset="0"/>
              </a:rPr>
              <a:t>&lt;/div&gt;</a:t>
            </a:r>
          </a:p>
          <a:p>
            <a:pPr marL="0" indent="0">
              <a:buNone/>
            </a:pPr>
            <a:r>
              <a:rPr lang="en-US" sz="800" dirty="0">
                <a:latin typeface="Segoe UI Light" panose="020B0502040204020203" pitchFamily="34" charset="0"/>
                <a:cs typeface="Segoe UI Light" panose="020B0502040204020203" pitchFamily="34" charset="0"/>
              </a:rPr>
              <a:t>			</a:t>
            </a:r>
          </a:p>
          <a:p>
            <a:pPr marL="0" indent="0">
              <a:buNone/>
            </a:pPr>
            <a:r>
              <a:rPr lang="en-US" sz="800" dirty="0">
                <a:latin typeface="Segoe UI Light" panose="020B0502040204020203" pitchFamily="34" charset="0"/>
                <a:cs typeface="Segoe UI Light" panose="020B0502040204020203" pitchFamily="34" charset="0"/>
              </a:rPr>
              <a:t>		</a:t>
            </a:r>
          </a:p>
          <a:p>
            <a:pPr marL="0" indent="0">
              <a:buNone/>
            </a:pPr>
            <a:endParaRPr lang="en-US" sz="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>
              <a:buNone/>
            </a:pPr>
            <a:r>
              <a:rPr lang="en-US" sz="800" dirty="0">
                <a:latin typeface="Segoe UI Light" panose="020B0502040204020203" pitchFamily="34" charset="0"/>
                <a:cs typeface="Segoe UI Light" panose="020B0502040204020203" pitchFamily="34" charset="0"/>
              </a:rPr>
              <a:t>&lt;script type="text/</a:t>
            </a:r>
            <a:r>
              <a:rPr lang="en-US" sz="8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javascript</a:t>
            </a:r>
            <a:r>
              <a:rPr lang="en-US" sz="800" dirty="0">
                <a:latin typeface="Segoe UI Light" panose="020B0502040204020203" pitchFamily="34" charset="0"/>
                <a:cs typeface="Segoe UI Light" panose="020B0502040204020203" pitchFamily="34" charset="0"/>
              </a:rPr>
              <a:t>"&gt;</a:t>
            </a:r>
          </a:p>
          <a:p>
            <a:pPr marL="0" indent="0">
              <a:buNone/>
            </a:pPr>
            <a:r>
              <a:rPr lang="en-US" sz="800" dirty="0">
                <a:latin typeface="Segoe UI Light" panose="020B0502040204020203" pitchFamily="34" charset="0"/>
                <a:cs typeface="Segoe UI Light" panose="020B0502040204020203" pitchFamily="34" charset="0"/>
              </a:rPr>
              <a:t>//&lt;![CDATA[</a:t>
            </a:r>
          </a:p>
          <a:p>
            <a:pPr marL="0" indent="0">
              <a:buNone/>
            </a:pPr>
            <a:r>
              <a:rPr lang="en-US" sz="8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RenderSuiteLinksFromShellData</a:t>
            </a:r>
            <a:r>
              <a:rPr lang="en-US" sz="800" dirty="0">
                <a:latin typeface="Segoe UI Light" panose="020B0502040204020203" pitchFamily="34" charset="0"/>
                <a:cs typeface="Segoe UI Light" panose="020B0502040204020203" pitchFamily="34" charset="0"/>
              </a:rPr>
              <a:t>('</a:t>
            </a:r>
            <a:r>
              <a:rPr lang="en-US" sz="8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suiteLinksBox</a:t>
            </a:r>
            <a:r>
              <a:rPr lang="en-US" sz="800" dirty="0">
                <a:latin typeface="Segoe UI Light" panose="020B0502040204020203" pitchFamily="34" charset="0"/>
                <a:cs typeface="Segoe UI Light" panose="020B0502040204020203" pitchFamily="34" charset="0"/>
              </a:rPr>
              <a:t>', 1);</a:t>
            </a:r>
          </a:p>
          <a:p>
            <a:pPr marL="0" indent="0">
              <a:buNone/>
            </a:pPr>
            <a:r>
              <a:rPr lang="en-US" sz="800" dirty="0">
                <a:latin typeface="Segoe UI Light" panose="020B0502040204020203" pitchFamily="34" charset="0"/>
                <a:cs typeface="Segoe UI Light" panose="020B0502040204020203" pitchFamily="34" charset="0"/>
              </a:rPr>
              <a:t>//]]&gt;</a:t>
            </a:r>
          </a:p>
          <a:p>
            <a:pPr marL="0" indent="0">
              <a:buNone/>
            </a:pPr>
            <a:r>
              <a:rPr lang="en-US" sz="800" dirty="0">
                <a:latin typeface="Segoe UI Light" panose="020B0502040204020203" pitchFamily="34" charset="0"/>
                <a:cs typeface="Segoe UI Light" panose="020B0502040204020203" pitchFamily="34" charset="0"/>
              </a:rPr>
              <a:t>&lt;/script&gt;</a:t>
            </a:r>
          </a:p>
          <a:p>
            <a:pPr marL="0" indent="0">
              <a:buNone/>
            </a:pPr>
            <a:r>
              <a:rPr lang="en-US" sz="800" dirty="0">
                <a:latin typeface="Segoe UI Light" panose="020B0502040204020203" pitchFamily="34" charset="0"/>
                <a:cs typeface="Segoe UI Light" panose="020B0502040204020203" pitchFamily="34" charset="0"/>
              </a:rPr>
              <a:t>&lt;/form&gt;</a:t>
            </a:r>
          </a:p>
          <a:p>
            <a:pPr marL="0" indent="0">
              <a:buNone/>
            </a:pPr>
            <a:r>
              <a:rPr lang="en-US" sz="800" dirty="0">
                <a:latin typeface="Segoe UI Light" panose="020B0502040204020203" pitchFamily="34" charset="0"/>
                <a:cs typeface="Segoe UI Light" panose="020B0502040204020203" pitchFamily="34" charset="0"/>
              </a:rPr>
              <a:t>	</a:t>
            </a:r>
          </a:p>
          <a:p>
            <a:pPr marL="0" indent="0">
              <a:buNone/>
            </a:pPr>
            <a:r>
              <a:rPr lang="en-US" sz="800" dirty="0">
                <a:latin typeface="Segoe UI Light" panose="020B0502040204020203" pitchFamily="34" charset="0"/>
                <a:cs typeface="Segoe UI Light" panose="020B0502040204020203" pitchFamily="34" charset="0"/>
              </a:rPr>
              <a:t>		&lt;div id="</a:t>
            </a:r>
            <a:r>
              <a:rPr lang="en-US" sz="8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suiteBarTop</a:t>
            </a:r>
            <a:r>
              <a:rPr lang="en-US" sz="800" dirty="0">
                <a:latin typeface="Segoe UI Light" panose="020B0502040204020203" pitchFamily="34" charset="0"/>
                <a:cs typeface="Segoe UI Light" panose="020B0502040204020203" pitchFamily="34" charset="0"/>
              </a:rPr>
              <a:t>" class="</a:t>
            </a:r>
            <a:r>
              <a:rPr lang="en-US" sz="8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ms-fullWidth</a:t>
            </a:r>
            <a:r>
              <a:rPr lang="en-US" sz="8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8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ms-TopBarBackground-bgColor</a:t>
            </a:r>
            <a:r>
              <a:rPr lang="en-US" sz="800" dirty="0">
                <a:latin typeface="Segoe UI Light" panose="020B0502040204020203" pitchFamily="34" charset="0"/>
                <a:cs typeface="Segoe UI Light" panose="020B0502040204020203" pitchFamily="34" charset="0"/>
              </a:rPr>
              <a:t>" style="height:50px; </a:t>
            </a:r>
            <a:r>
              <a:rPr lang="en-US" sz="8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position:absolute;left</a:t>
            </a:r>
            <a:r>
              <a:rPr lang="en-US" sz="800" dirty="0">
                <a:latin typeface="Segoe UI Light" panose="020B0502040204020203" pitchFamily="34" charset="0"/>
                <a:cs typeface="Segoe UI Light" panose="020B0502040204020203" pitchFamily="34" charset="0"/>
              </a:rPr>
              <a:t>=0px;background-color:black;"&gt;&lt;/div&gt;</a:t>
            </a:r>
          </a:p>
          <a:p>
            <a:pPr marL="0" indent="0">
              <a:buNone/>
            </a:pPr>
            <a:endParaRPr lang="en-US" sz="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>
              <a:buNone/>
            </a:pPr>
            <a:r>
              <a:rPr lang="en-US" sz="800" dirty="0">
                <a:latin typeface="Segoe UI Light" panose="020B0502040204020203" pitchFamily="34" charset="0"/>
                <a:cs typeface="Segoe UI Light" panose="020B0502040204020203" pitchFamily="34" charset="0"/>
              </a:rPr>
              <a:t>		&lt;script type="text/</a:t>
            </a:r>
            <a:r>
              <a:rPr lang="en-US" sz="8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javascript</a:t>
            </a:r>
            <a:r>
              <a:rPr lang="en-US" sz="800" dirty="0">
                <a:latin typeface="Segoe UI Light" panose="020B0502040204020203" pitchFamily="34" charset="0"/>
                <a:cs typeface="Segoe UI Light" panose="020B0502040204020203" pitchFamily="34" charset="0"/>
              </a:rPr>
              <a:t>"&gt;</a:t>
            </a:r>
          </a:p>
          <a:p>
            <a:pPr marL="0" indent="0">
              <a:buNone/>
            </a:pPr>
            <a:r>
              <a:rPr lang="en-US" sz="800" dirty="0">
                <a:latin typeface="Segoe UI Light" panose="020B0502040204020203" pitchFamily="34" charset="0"/>
                <a:cs typeface="Segoe UI Light" panose="020B0502040204020203" pitchFamily="34" charset="0"/>
              </a:rPr>
              <a:t>			</a:t>
            </a:r>
            <a:r>
              <a:rPr lang="en-US" sz="8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RenderSuiteLinksFromShellData</a:t>
            </a:r>
            <a:r>
              <a:rPr lang="en-US" sz="800" dirty="0">
                <a:latin typeface="Segoe UI Light" panose="020B0502040204020203" pitchFamily="34" charset="0"/>
                <a:cs typeface="Segoe UI Light" panose="020B0502040204020203" pitchFamily="34" charset="0"/>
              </a:rPr>
              <a:t>('</a:t>
            </a:r>
            <a:r>
              <a:rPr lang="en-US" sz="8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suiteBarTop</a:t>
            </a:r>
            <a:r>
              <a:rPr lang="en-US" sz="800" dirty="0">
                <a:latin typeface="Segoe UI Light" panose="020B0502040204020203" pitchFamily="34" charset="0"/>
                <a:cs typeface="Segoe UI Light" panose="020B0502040204020203" pitchFamily="34" charset="0"/>
              </a:rPr>
              <a:t>', 2);</a:t>
            </a:r>
          </a:p>
          <a:p>
            <a:pPr marL="0" indent="0">
              <a:buNone/>
            </a:pPr>
            <a:r>
              <a:rPr lang="en-US" sz="800" dirty="0">
                <a:latin typeface="Segoe UI Light" panose="020B0502040204020203" pitchFamily="34" charset="0"/>
                <a:cs typeface="Segoe UI Light" panose="020B0502040204020203" pitchFamily="34" charset="0"/>
              </a:rPr>
              <a:t>		&lt;/script&gt;</a:t>
            </a:r>
          </a:p>
          <a:p>
            <a:pPr marL="0" indent="0">
              <a:buNone/>
            </a:pPr>
            <a:r>
              <a:rPr lang="en-US" sz="800" dirty="0">
                <a:latin typeface="Segoe UI Light" panose="020B0502040204020203" pitchFamily="34" charset="0"/>
                <a:cs typeface="Segoe UI Light" panose="020B0502040204020203" pitchFamily="34" charset="0"/>
              </a:rPr>
              <a:t>	&lt;!--suite bar end --&gt;</a:t>
            </a:r>
          </a:p>
          <a:p>
            <a:pPr marL="0" indent="0">
              <a:buNone/>
            </a:pPr>
            <a:endParaRPr lang="en-US" sz="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>
              <a:buNone/>
            </a:pPr>
            <a:endParaRPr lang="en-US" sz="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>
              <a:buNone/>
            </a:pPr>
            <a:r>
              <a:rPr lang="en-US" sz="800" dirty="0">
                <a:latin typeface="Segoe UI Light" panose="020B0502040204020203" pitchFamily="34" charset="0"/>
                <a:cs typeface="Segoe UI Light" panose="020B0502040204020203" pitchFamily="34" charset="0"/>
              </a:rPr>
              <a:t>&lt;/body&gt;</a:t>
            </a:r>
          </a:p>
          <a:p>
            <a:pPr marL="0" indent="0">
              <a:buNone/>
            </a:pPr>
            <a:endParaRPr lang="en-US" sz="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>
              <a:buNone/>
            </a:pPr>
            <a:r>
              <a:rPr lang="en-US" sz="800" dirty="0">
                <a:latin typeface="Segoe UI Light" panose="020B0502040204020203" pitchFamily="34" charset="0"/>
                <a:cs typeface="Segoe UI Light" panose="020B0502040204020203" pitchFamily="34" charset="0"/>
              </a:rPr>
              <a:t>&lt;/html&gt;</a:t>
            </a:r>
          </a:p>
          <a:p>
            <a:pPr marL="0" indent="0">
              <a:buNone/>
            </a:pPr>
            <a:endParaRPr lang="en-US" sz="1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92500"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Generated for the Suite Bar &amp; App Launcher 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Don’t try to just copy all these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1620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Avoid tables, Prefer div, li, </a:t>
            </a:r>
            <a:r>
              <a:rPr lang="en-US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ul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…</a:t>
            </a:r>
          </a:p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Leverage CSS for Layout</a:t>
            </a:r>
          </a:p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Use browser developer tools (f12) </a:t>
            </a:r>
            <a:b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to work through styles</a:t>
            </a:r>
          </a:p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Comment Generously</a:t>
            </a:r>
          </a:p>
          <a:p>
            <a:pPr marL="0" indent="0">
              <a:buNone/>
            </a:pP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Tips for creating responsive layouts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3600" y="3352800"/>
            <a:ext cx="6188564" cy="2971800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10590910" y="152401"/>
            <a:ext cx="1463761" cy="1463761"/>
            <a:chOff x="110375" y="0"/>
            <a:chExt cx="1463761" cy="1463761"/>
          </a:xfrm>
          <a:solidFill>
            <a:schemeClr val="accent6"/>
          </a:solidFill>
          <a:scene3d>
            <a:camera prst="orthographicFront"/>
            <a:lightRig rig="flat" dir="t"/>
          </a:scene3d>
        </p:grpSpPr>
        <p:sp>
          <p:nvSpPr>
            <p:cNvPr id="7" name="Oval 6"/>
            <p:cNvSpPr/>
            <p:nvPr/>
          </p:nvSpPr>
          <p:spPr>
            <a:xfrm>
              <a:off x="110375" y="0"/>
              <a:ext cx="1463761" cy="1463761"/>
            </a:xfrm>
            <a:prstGeom prst="ellipse">
              <a:avLst/>
            </a:prstGeom>
            <a:grpFill/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" name="Oval 4"/>
            <p:cNvSpPr txBox="1"/>
            <p:nvPr/>
          </p:nvSpPr>
          <p:spPr>
            <a:xfrm>
              <a:off x="324738" y="365940"/>
              <a:ext cx="1035035" cy="731880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0904" tIns="120904" rIns="120904" bIns="120904" numCol="1" spcCol="1270" anchor="ctr" anchorCtr="0">
              <a:noAutofit/>
            </a:bodyPr>
            <a:lstStyle/>
            <a:p>
              <a:pPr algn="ctr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700" dirty="0"/>
                <a:t>Demo 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30204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490" b="11079"/>
          <a:stretch/>
        </p:blipFill>
        <p:spPr>
          <a:xfrm>
            <a:off x="1588" y="0"/>
            <a:ext cx="12192000" cy="6858000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0" y="0"/>
            <a:ext cx="2010033" cy="2010032"/>
            <a:chOff x="2479140" y="4104955"/>
            <a:chExt cx="2010033" cy="2010032"/>
          </a:xfrm>
        </p:grpSpPr>
        <p:sp>
          <p:nvSpPr>
            <p:cNvPr id="7" name="Rectangle 6"/>
            <p:cNvSpPr/>
            <p:nvPr/>
          </p:nvSpPr>
          <p:spPr>
            <a:xfrm>
              <a:off x="2479141" y="4104955"/>
              <a:ext cx="2010032" cy="2010032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479140" y="5455102"/>
              <a:ext cx="191583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AngularJS</a:t>
              </a:r>
            </a:p>
            <a:p>
              <a:r>
                <a:rPr lang="en-US" dirty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Intro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13434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3"/>
          <a:srcRect r="311"/>
          <a:stretch/>
        </p:blipFill>
        <p:spPr>
          <a:xfrm>
            <a:off x="13289" y="1304925"/>
            <a:ext cx="6520861" cy="4342173"/>
          </a:xfrm>
          <a:prstGeom prst="rect">
            <a:avLst/>
          </a:prstGeom>
        </p:spPr>
      </p:pic>
      <p:grpSp>
        <p:nvGrpSpPr>
          <p:cNvPr id="25" name="Group 24"/>
          <p:cNvGrpSpPr/>
          <p:nvPr/>
        </p:nvGrpSpPr>
        <p:grpSpPr>
          <a:xfrm>
            <a:off x="13289" y="-3932"/>
            <a:ext cx="12192000" cy="1293340"/>
            <a:chOff x="0" y="1968840"/>
            <a:chExt cx="12192000" cy="1293340"/>
          </a:xfrm>
        </p:grpSpPr>
        <p:sp>
          <p:nvSpPr>
            <p:cNvPr id="2" name="Rectangle 1"/>
            <p:cNvSpPr/>
            <p:nvPr/>
          </p:nvSpPr>
          <p:spPr>
            <a:xfrm>
              <a:off x="0" y="1968840"/>
              <a:ext cx="12192000" cy="12933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255373" y="2200011"/>
              <a:ext cx="584062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 smtClean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David Feldman</a:t>
              </a:r>
              <a:endParaRPr lang="en-US" sz="48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pic>
        <p:nvPicPr>
          <p:cNvPr id="4" name="Picture 3" descr="twitter page">
            <a:hlinkClick r:id="rId4" tooltip="Click here to visit AvePoint on Twitter"/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0329" y="19893"/>
            <a:ext cx="408732" cy="408732"/>
          </a:xfrm>
          <a:prstGeom prst="rect">
            <a:avLst/>
          </a:prstGeom>
          <a:solidFill>
            <a:srgbClr val="92D050"/>
          </a:solidFill>
        </p:spPr>
      </p:pic>
      <p:sp>
        <p:nvSpPr>
          <p:cNvPr id="6" name="TextBox 5"/>
          <p:cNvSpPr txBox="1"/>
          <p:nvPr/>
        </p:nvSpPr>
        <p:spPr>
          <a:xfrm>
            <a:off x="5285395" y="19893"/>
            <a:ext cx="6931007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@bostonmusicdave</a:t>
            </a:r>
          </a:p>
          <a:p>
            <a:r>
              <a:rPr lang="en-US" sz="2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https://</a:t>
            </a:r>
            <a:r>
              <a:rPr lang="en-US" sz="24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www.linkedin.com/in/bostonmusicdavebostonmusicdave@gmail.com</a:t>
            </a:r>
          </a:p>
        </p:txBody>
      </p:sp>
      <p:pic>
        <p:nvPicPr>
          <p:cNvPr id="16" name="Picture 2" descr="https://scontent.xx.fbcdn.net/hphotos-xpt1/v/t1.0-9/11817130_10153601748189575_3566403897305376588_n.jpg?oh=745cb6328068ceb993739793ac419a87&amp;oe=5639B239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44" b="9924"/>
          <a:stretch/>
        </p:blipFill>
        <p:spPr bwMode="auto">
          <a:xfrm>
            <a:off x="6533652" y="1304925"/>
            <a:ext cx="2744146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48" r="16748"/>
          <a:stretch/>
        </p:blipFill>
        <p:spPr>
          <a:xfrm>
            <a:off x="9277798" y="1307263"/>
            <a:ext cx="2882806" cy="3058466"/>
          </a:xfrm>
          <a:prstGeom prst="rect">
            <a:avLst/>
          </a:prstGeom>
          <a:solidFill>
            <a:schemeClr val="tx2">
              <a:alpha val="50000"/>
            </a:schemeClr>
          </a:solidFill>
          <a:ln>
            <a:noFill/>
          </a:ln>
        </p:spPr>
      </p:pic>
      <p:pic>
        <p:nvPicPr>
          <p:cNvPr id="22" name="Picture 2" descr="https://lh3.googleusercontent.com/zy7Zywoa1wf6Tl8vgYcVctFsNiBpAUFleFMCqWGyFXSuNRdwqC_OctxFgWfkNugVqj4UTaufNVsE8yTAkiDZf-LhuAbbCzVPoV2BLPj6Ty1jsgNhL9BLN0zHx-WkMms7nT3L27KpGYqV0T9hKB8QTdECKRyDEL5M5Ny04vcGRcY8Y2d5QRfz4QMGyFw5NOfXiXN2Obx6DhRstfxBUZn1izcNlDbXucXapE48uq7X0s0wRJM8vZ68g7UEhZln8owKlHDS_nfsDhmE5E5IPOjewiMjysAXVz3OlrI_wVB6mxFo8XJcl8EuFULwfr_JBUmr2MOS5XqU1s_J6MyritzRsYpmtIYaXuDWTcCaYeMowfCSWj84DNTsOsZ5VZ3llP3KzeMSIvHDIBBoNHqSzgZJ0K-hzAt1lNBIKc9-V9l2REDEP030LJ6F76xt5diasE0ieHps_gDEcVY2CwpkgNss3bx0e0nczGEFG797OfWCVemLnO6gAsUDEWJHlkjEKYaMH8deq8QF07WPtl-Pvr00uF0r2oGPC08NquIvYsMrAqQ=w1451-h969-no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21" t="29489" r="49827" b="22649"/>
          <a:stretch/>
        </p:blipFill>
        <p:spPr bwMode="auto">
          <a:xfrm>
            <a:off x="12818688" y="-252224"/>
            <a:ext cx="1326985" cy="2024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AutoShape 2" descr="data:image/png;base64,iVBORw0KGgoAAAANSUhEUgAAAWgAAAHgCAYAAACIBvdgAAAgAElEQVR4Xoy9CZNlZ5Uk+L0t9ohclJlCGyoKDSAoaJge6ymrP9vWY0VRvcwvmUIsAqEtU2uBJIRyj+1tY+5+/Dvn3gioTpksIl68ePfeb/Hjx8/yTT79zf/abrebtt1uW2v4v7XJdBLfb1ubTNp2gp8nbbPd6h2TSeN/+DpZ97/Dr7YbvFP/Jlv8fhrv02fgOryUPiZ+3sTP+NTWNmv9PJvP2maz5vvqP1xXn7PNz5jg8yZtu9629XqNK7UZ7m+7aX/8/LP273/8rO3vLdru7qK1ybrN57O2WMyvfC7ucTrVPU+nM97rfL5os+mcr+n3szabzdoU4zTBvWrs8LPGBP/r2fQ3fNoYY32f49LaeoNnmbXLVWsHRzfbjVv3Wpss2nS209pk1lardZvOZrzGar3kvc/n07ZcLnl/m02M1wz3G4Pbthy7aYyVHxRzjX94RvzfNtt2dnbWpvN52987aJeXq/bs2fN2dHTUZrNpOz8/bU+ePm7b7brp7Ru+js++vLxoy4vLtl5v2vPnZ+3s7Lw9f/68/fSnP22HR0dtubxs89mEX5crvG/Ne10vV/x+u9m0xXw31oOeDcM1meLzN23vYL8/z3qjNbpY7LTLyyXHEHNyebFs89mcc4n1gnHi+ODn2bRNMB7xzDM8QNO6wXP7H66FMb68vGwXFxccV95fH0sMGFd3X4t9/eHV7ZZ7w2tmNpvzNXzGfK7vvRawbvDaYjZvk9mk7R7s8XnrPHHFcEnhM7EWNU/4p3tdtQ3W+La1i4tL/oz/OUZ9uU24j/F+7luMwVR7TnsP4zdty8sVxw9rAe/T4tBaxd9OJ7pf/7xYLNre3l7b2dlp89mUY43x9RrE5+AZiRebLb/HtbFeMK74n4+33fKeMd6rFcZ7hZkZ7sfYJ/4sjAP2osfWe4vrOD4T18o9qL2M9+MrngNz07+fY0/reScYnHh+4xYxqOwp3f8lgC3uf9nWK+zBNZ8B/282q4bp0jNvjKgci+120qYTYA7WN5614CyefhLra9LadKa5mnSADpDJEYqFTIAOgEkIj4WDZ8OFtOl1QYEsFzcAOl6vQJVgYYAdAvQ2FuN0pg1V3+/FpQnRxPNa0wDW7YQbA4sGm3M+nRCgP/3s47a3O28H3BCYRAx+gJTvvhsTvW5AxqLAQtXEYwFiovEz7k4GioNJUMffCqDrP819jEYAvZ4Few+LedLOLzcE6FsvfKtNZ7ttMl1gibQVNmPcD4BuNptwY2Cx4H4AkNxXAUC6boDC8C60UWOD8v3bbTs7PWvTGcYGoCqAPjw85PhcXJx1gJ5MAEQJ0MvLy7ZaYpMB2C7b+flFe/r0aXvzzTcJlLzWdtPWayzcNTcgx9AGGkYLBh0rGgZlK2OMX2MOF7s7fYPhZ4zD/v6BwBkbbTJruzu7/DqbCxj00SAW+oo1AEOgewFoBpgtV1w35+fnArGNALUCDUErjJ/ATRsKn4X38h7nMvICQRu+GecL/3Z3d3lfO4uFQG0+5/9TPPukteVmxfViICGYA4RhxFa6H9zb6lLgxnEIgJ5OtNFtSHh/JglYh7Mp3+sx4e8JLrFftwJprB8akAAx3mPcLwYS9631jnEXOSHAbDdtubzAJa8QEfwe9w4A1jPIAGLN+n5twAhkZV16yeJ6+BysDz8n5p1gGmsYa8ZGQfsv7xE/Y/zxtY87SVdiG9YDFh3GUvfFDcnrkUyYVKzXfJaLi3OuU/9uijXWDV9gYYwx3jPj+tBzYClNmkgfwNrrqe9XrttYu9wk2zb5+Df/kwzabxLwJShqUvG/eWKAcLBEMNXOvLnRApl4FzFxnTEb9CpzzgVjwABAc7AJ0HFnHtSYmAShtFR8P9fNpm1WAundxbx98cfP28efPGg7iykBejozoAKkzYx1r2YslUUDAAY/T/XzkEFrmBKgPQF+VrMhjZ/HmYuQEzZtZxfrtndw0l64+3KbzffIqsGiAZpTMJW25QKHdQVAY/MNAdosXePHTacL8ZLpsZjtCRjBoGfTBcEPTPLp02ft4PAwjMB5e/z4kZhBADSee7vG5lxy0WLj4e8A7I8ePm7ffeO7ZLP0ULi20oDJcKfx2G5yLLAOAbT02vD9AkbjoBtKXG93b58sChsOG3URjMrjCRZJNrMGwK0ajMh2IzAF2yFYAJAIGsm2ut/RmbDWqpkjjEuyszACgolgZgIugZuAGGsB4NYNYnhXnhJ83nKDza77M8PUfS/JkukNkkF7feZ4AVztbZItB+ulUQGY0gONvR37VWAmAgLWjvsjY5xNZUxARoIF25PBs9AIxWdhCnGvuD+sCxlhP8OKHg5JUmuxRmWAbNzsvQmYtRYG3krscQE0CIG9ENgfjLHuEesQ9z+dJShjX8i71fxhj/h6ugcRuO5xxJjhZ+wzeHc21p6Tem/06KdBhsQLhX/hYdF4b2T88U/ehLbghkMSGAk2jXGe4z4DN+CRLObEPRG8bZt8+NYvtkbyZLmd6wkHMbnYlLEg/VWEIpA+wC00kHhnLCq8LRZYR1xxJroHlQH4ee2mJBAP3R9fgAw03Dh/NjceNtoWMse2ffP1n9tHH39Id3tvb9EmU7heMUBkBmk48D0kDLNhSxvpNuXvycLndlO8gXIjJYtO5iy2mEZQm2lG1+f0YtV29o46QK/XmLDdtlyuC0BfcEFWgPbGEaAkQyZAc9jSdarXtiQDFgnLngD9tO0fHHCDr5YX7fHjh2TBAniBGlke3TowUrGjp0+etW++edhef/31tn94QIC2Aa/GAX+rpZoejMcXfzMFSEOiCrZG4AtpA3PT5YRgVt5IcjE3bcl7gvsJowJ2pHGBUeF1i6RAGQhucDGadY2a2WIgDW6UKCihAAgEygYFu04ElyKndCAKVoYxg0cARtYBI0Ctr7VYJwQburFas2KkMc9FlrDHxy0bIFvBCesG920mD9Y4D2Ys+VIkAs9gKQXyGz83JAmOLw0zjLLcektInXjEXq/yANcM9/vQWMsA1f1hLzSMCJ8jPNYGg7fbdnf3GqQW7f21WGffU/l9N64hN2mcw1iHR4bn8PtI6kLCrOy24hPXUSuGXbQ4SKqvDaMiQ0F5ksZCuAGJDmTIRnB3FzJmeJbhSeHT1iE7Tz78FQDaOFz88pAneHMBYF7EZDhmsiFHJICJhXKReIGNFn9aJHy23Js+SQWH++bQ8Pf39L8PndfD40kyc+RdrFft6eOH7f7996mX7+3B4oKBykrBGksT9v9gFpYzZJllo7xwEtArQNtihz2LPS5mYMDHuIy9kzFAzxb7BOjFzkEbAzSuB90XwLrYmct9LfqmGV8dB7jSVTu9AtDTRmkCAL23t093FzIFAJoyyuVFe/zkIV3ZBOjwUggSYPWQRZ5RD/7LX75pd+7cbTdv3yRTg05ZdUFcH6Awny0oD6R7KrYhtrZtqw2YTHhHkKrmi3ZxCb0P1wNDw5qRC082BA3TGmKsiy5XWDcpY4X74OYubM0A6M3lNYHnAKhhzMeuvpkirg32btcX4FtdZLFN/b5+DyloALhm2SMvdrOW2133GT24ADyN3YIutQENYwsgM0hLWcMujlhPeBBeE2TBJDubdkm9VWOL63LMCWCVgGDPRPyqu+wC97pnKkvGWuD9zBKUPd6WIarBA0Ey8/Ve0s+SwUjwmsZV9xpjTM9k0yUsrBfLFV4n4cxxfzoGQLgbeDp6FhmWIGMGVBJX3Qv+vsqaXsswJjJwwhIYGHvtYvjQtEOVC4lKzwYmvmmTD3/9C6mj5dM5fT3aYI3QDFrQa2s9YL8d5Kw8YyPLYuYADDUza7iBaDSGHowKOFJaQmopixcuHoOacf+2hlqLYtDPnjxq77/3h7bdLtvBwW6bL2CV5b4KoFPeMDgbcD1ZyUSq3AG2IT3bv8+xzKCOfmdXJwNGNkDQoMmgz1dtMt9rd+693Hb3jgjQ09mirVYbMmjci3TnRiYELczBLBuQ6i5ibDDuQ6OR7N1aOVgE+CwAGpvx6bNnlBYA0JcXZ2TQlwTo9KG8CQFykDkQHFwt1+2LL75sJyc32rf/7vW2v79Hr8XjY7d/xg0xo/7p8TLA4v7NzAAKGKOzi3OOH1xnM0hci3MTAcsKtt7AHou+9rAWOdeOMbQ2W4jpAAh6AG+x6IYZz2lXlNcG86IbLFIBdxZzIECTa1+lBmunfH+sM7LtMBqV5XkPJoCYtSvoJu097pdfIfEoFiJ2BoAGs8y9WihX14IpLYS8AFCD94P/rfPjtUCdztrpxYcG3fcYmbY94ATcup+89nBvNhYC4AC2YPoG5e6JBCjW8RPIyiBIkriM6+P1VVuGRycgFkDboFZZUYir+wXDrTKnjaD3Mz63EljcN2QJGZnU5S27GTfkpYkx03jHmCrxwPGOdVtvg1hsQgmAoYnnJAn5oAB0wqoCOQInaSadPRtJI8J6HUD3tyCzwVaHSshVmYIueXFRepbBIKCmTwxDNGSN/siIPHeAiiAG1sHF2bP27ju/b6vVeQfoxULMpVozSh3hdg8ZcW6MCtz8PgIE9f1XDN7AIidAe0PC855Nd6hBbyeLdufFV9re/lHbbKBBL0LiAJOYcCN1gI5FaLAw4NcN7g1arXsaQI0pGDTmeG/vgHo42PDBwT6NwPLyvD169A0BmpkqtJFmSWCNK7IUBlDOL9uf/vRFu3fvxfb9N3/Az4D7K9ZkHVKZNtgYihVogRIgNiu6/QIIbUIEKynBTGe8BkFoJu+B4DmD9mrW5GykNEKd8RoIgrkTLCidJOCNWV9380NfJYCBVUJ/De8B970JBsd5sH4ruhrv0yxo0+p76+B1zgYkKdYMgEuShIyGPQ5/tUQoAy0SYBYsti5w6HKUjUiwXHth+Ht6iyFv9LGILAbLUsS2iG3gHnCt8Z7A2Pp+GSug1h1xg7IQcX/+fTVUBuAq/UgX3nRDIu9kJWSS5SOTTuMgEmkPx2PrMUnPNrPMzJ7Tq9OaBVHx+sWewJrR3g+CEQycONk19ZhjZllpLWsMS/Bxu2mnZ88ksawVHJZBwhxG6Oi9X/2cGjT/Z2yZj9h/7kE/XjyhdygLDK1nBWhZq9CeOvNO+UOpJXLVarDSkX5FjHPgrev1ew7G3fU+a46bbYOyuN0s2+ryvL3/3jvt4uK07dJNnbRdaNEk3jlBnVkFSHtSvXi9mPpmi+BE3Vh+9sq866h5gfs1ucbbtrM4aGcXq9amu+323W/9FYCeUuJIgE4JwAuzGkxvpMyESX3OjBu/U6S9SeLYbDtAY1NBgzZAk6kNApytLVcX7fT0lOz29PkZNeg33nij/f0b3400PwWKsJnkfiIjQQEZaH4rBD2nCuaQ+YU84dfA5PE7bHgGM0MGYUbAakU24/Qsj3myTIGDXMudtsvUMKVp6b0ipvh7a6sGLIOzAqBy9emJ0vALpHCPBAkHs0cepDarmJHnhZuf2TPaA9JSxcjMIj03eM3ME0Yp3Xd9nq8PtijWlcFGBEm50Vfa6V1m4jOkFm8PgSABQ9fHZihVYH3V4BuewUZOgKyx9ng7nY1zWnTnupfxurM8xIjDA+k6vcZdY5eA62vg62atICDnMQJ+2lsaYI+9A/3ef7g/sFuTNI99nQPvKewDB64lzWi98FnC4MB4WN+WdCJJCqTF+j0MpTOA9Lf4JKcpS7VQ+vJMWAxsev83IXEEwcUb4ILSGoDZRQRVN+sAl4bAg5+RygwYkiWEdeXiuEZD5gDH4uWgU0wPWWSMahFwKcoL3zGbhMtQc0CD8wN1JpABVpft/ofvtWdPHzEPGvnQisQWZhNRX6XRyXXxRrZF9eveQP0rBzOdybFXMY6Ce5GkxIF7WbTlurXVdtpeuPtSlzgWO3ttDf0xNjOCSgZoMQ3pgp4PRcpTq0yrmpKLNrcDdKnpQi9Dut3jx4/JePb2dsmgT0+ft7PzUxm0kuUAYwFmTRf5Ykkm/vDho/ad73yn3bh1Q4uROa66R7KeFdZCICPyZOn5SKbC/1WywbMgswDgj69k0pMJ5RflhmNjbhnMHIAH3X9rl7FdY5MjUOigIhg7QB6usoGgMq7KujhmQWJ6vmwEH/EZAHkwckswHuOqWYv9S9ph7jY1+AxIV6MthpgBpprlkUANeUFaJQC5gh8WOP4jmeh1A5s2Y2BVaW9imBm4w3j6Gbzmfc9eL0gXrGDMv4nsiOq5OSAnI6VnGYKwpBFmg/TsEK1RMfIMhqZ3Ota3AdAZZPS6Z5YK9nCkRkK+cg60DbzvGdcGUHuu6RWEofN1Zbg0ZpRSYr0wGM0UUq1reoVUHpx9FpgQKXuWuHRt5P0jxY/UMvaEPHjtD30lQIs9OxsrAHorxqz8wALITqMrAN0fJCbdWOVFqokr9LsHc9Il6BMTxk/BD4NeT4Kq0rgmEzyZ1r/K5sEYkKoFa7deEqAfP/qm7ezM2v7eDjM58PF1YxvkErxqcFDA7d/pK5L0a4Axi1HG7NvW3SzDi5nAxUlVocq6Tdude6+0/YOTLnEAoMmyd3cY9RdAiwkKWDKDROB/fV55BQDeR+Rra8GtmcIGYDNAQ0OGBj0GaBrGKdj8JRcumK1kjsv26NHjdufOnXbrhVsKTsa89zWyFgMVvYGHI5AJLOmb1cYLYIx/AGivJ+W2ysXEPDLLqKbE0WVUOh3+Edwi/1lsPrV7bzob2yseSHwuQA4sTOlS/nu56ALnYMCR0VGBYAAKTr9C9kcYEQewAFYVxAxg+GqAMwiF2ZFLbTrepbQ0gP394Xoz/7rLTtKtpV/DdUeKV2jbAcSVrHjegRb8XKb2pSbMzJQetM1sCd+/wDo9ZQf3vKdkMJAem/KQ59z7qc4P1wXSBEObtxeSqWrIWpEmb/knPcfAuwBTpzh6Tzk9j3nyzNwQoDol0h5hyrPhXUUWiOUOMvTwmGwsvUfXWxXMOXuGGsZEQV6vjckHwaA54QxWRS4wK2u0kTJFThuh18eEviyLUIN7ya7BUm0hBwBhgC+algHSVVNDVprpLAY5fl5oNjQBBdDJynDjMBpt0z5+8EH7y9dfEaAP9nd7pY7Zvz/TX+ui8aT6tQTqBGiPgZ9xmLrnTSHm6rHi87pIbDsjg15uJu32nZfa4dFNAvRsvkMG/R8BtMYux90L2Yypj23coDaYqkbBhCE5IM0OUgIAGhv28PCgXZyfEqBPz54LcLv+iKBdpFqtoUNfEKiRQ318fNxefOlFLmYwZF+7b1TobZgwWiYZyhokMmvD+x3ZN1Akq1TeL8YTGR8GN3pk0CsjnQr36H9OXTJQcMOw0kyB3jEIdCNKn1X7woEyySgy2hirBbM8MkA3WKNOATNA0TAp4OUcchsNf/WY2aPwvdZ7ZK44JEAzvC4FpBeIMbZxBFDs4F7DiGCudZ9TyjROuxSoa2w87mb0LqKBNLFGdSA8JGTcMMsEYJ350kNMkNRkr5V/U6Qfg7OkJFUM+rW6BpTiCE9E+2gxF0BbI+Y1mEcs3KkaOeGipDli/AHAeF4V0SCVNP4umDnH33LJuOKaEkWknQYpcDDXX70OpA6oIAaZTZJlUOuBqkHHQeZUL7q8gT393lvSoIXuTo/DQgzm3HWRUaAwysF1A9oCXtBeELJ+Q5Y8AKeRLGC+7EBKfe9An65Bt2BJ5Gr8AGlEfD82HkGitU8/vt++/OKPbbGYtsODPZWoRm6rN4Pv24Bc2bVfG4M1glf+e45jcXGcVpePKV3M7FB3KwenbacEZ7Dom7fvtaPj222zxQYBc5y01WYdZc7QoFUcga/VRUxXMItjxJgi+yJupAMP5YFpu7g8Z8kvNGikAT169IiggyCfGTRAmuMZrhYWEa+NqqqoyEMmx5MnT3lfr3/ndW3GKFSx24pnhtFQdabyuQ0E1QDifd4wft0byRsN12WpcJQRYzM5dsFnDIB3VgXeZ0ZZvSRlgKQEVFkWNhb1yvmi7Sx2AhxSUqERig3n4JxYrf4ZcBFYZGATkfl4NufIumqtegH4Po1SZo2M55KMM4pSmCUTOcNeu/v7+z1uAGOJKanr3Ol7IF353CAEyoK4CACzAWQ1Zhg/6/d13ztLwQbFaz3BuMhvrVEiI/OdKR3QaxvrEPtHDN8B5jQa2uOt7cxRCFT2fB13ZBg5OyU0bnlQMiQmDJYFvTY8H/goe0iYUYxJPqtwDxKeQVh/n3nbNUfeOj1wtc/zFvIKsrFSLXDKX6+WfP+tn/c0ux4wCxeDP8f3nYYYbaKy0ADdN33JkxRwJXD7MzwQvtHKVGRlUs8VSA97hQwAMUpdGVyKQII+T6WoBug/fv5J+/yzT5j/DAatPOirE9+NVWi03iQcuHjNf4ersPJt8MxmjEOvwobK+dy+jtJ44K1MqT8boI9PbqNUg+XeBOg1JnMRWRz/ewDNGyt56jZ4ffynun8ANDTkCtAATjBoa9CnzxFtToCGNRQ4bNv5BdjzOQH1m2++YdDwzR+92Y6Pj5hmR1AOloDNNGdxhwDajKqDbuiR+GyAbzXS2FxgPBgHBpeQRgkGad09Nh2fLxabAzlca6NAEt7Hfh0hdRnUzNJ0fwjqweVUUYo3o/bFti3XSP2TEcTzI93ucqm0NXxPxh/r2eCcBkeA41Qy7wfr4LgfjLljOdXbc8qiU9eQ/8wiCGivwSBtIKhsBjj38eTnbtuSsoSqGK1NM10NlZi8d4WF7QUP3HXkuBdi5jWNscD7+1iV/WzDYzbtUmz9rPG1XjzcV8PYir2g5QXuW1Kf0zMtE/EZyn1oSbjsOqoYo1Cp33s8z1DWFbHqrQpc8s6y8qvSpzONKrGgihfl9zJaYcDDEPp58JXPgv41YPQAaIOi08x6ugn13aHrx0VE11wuph+sA3iAVQ7uVYD2e/G3A/nDAajC9JKduxxdf417oBwTDyqVSBNgUGfizWrZduZTlnt/8vH9AGgwaLl0ttqVUTliPGR2Q6bH56aOmxPna/dCnVGg0dFfAwLuFADN6rgIEF4st+3k5p1289bd1tBYhbqnABqgZlbpBa6GScmQNR+lMZMrwWJealAWEWncPwId52cXrNDC/5A4sPDAoJHFcXZ22p4/e9rT5UQ/BNBwVcFSDNAPHz7k/fz0//wpAbpFfw1vQN4rp1LViAAzB728sfhzlD7XUmm8judFIycANJ6arNR81cZ6XCjhBRd9GggADNBN2CMDXw14HVi6LKHCGnlDoWdfLpVuB1a2Vi5u1Yi1LjQHXfqKNNNKZLy3zOa8H5LlI/VRvSQwDizLDqPhwLODUgRD94+JaxuMwfJwv2xaRUaJ8uzolQFG0CMFDjYlm4ZRsXtunMCzepwAgN7rtUCmsnQbPI+x9x3eQwbJz1DMy2NWg4T4fc2Nt87tHiWp9zpgLjCH9IOeIjYY/vwEX2WY2ZAYV/Q8InA0IFFY4xRKG3KMC2iYsMMxnWzx4PGHl0JsIGZgv2EduwhIxtFyofenDPM6AJpg5wq56P5Ey6lBq5YxZiMsSoXlfF8F7YE7X7rQeVJTuogoZQCvQVYLfFirX7P9QNDkUspgeJADptt2vWyL2bT9+cs/tU8+us8UOwQJkQctHStLS/s+DrZcMzoM4BW0lYwQQZpejWhGnX1E8Llmii4ttlQgHXHe1isk3KgfhwF6MlU3OwA0mA4A2uloQ4B22lTW/XeWXAersB3eEwZvolxmpAOBgaFTGSoJ8ZwABwRYz86eF4BWgyW4YAQlBN/W6x4oBIMGgP74P/04CinwPqVKwbVkKtUSgKbKLxUbpPEdeFeRBQRgshaLhYzcaPwtGCr+dfc8jLPiKJle1zdWlGebZHBdkWFl1zLnq5q5XpxdaIO7THjl/hHy7KRwhUxVyImZpZmRI/gdDEIvJtGIcnG7wdJcU+M2g7ZLbkCQKy5XX4CkfVIDomJk7puhLATsbK99BKfT39BaVm1CZFVFToHBhpJcEClLKtoTypTAM7i5UgVp/30fDyc4hA7t/heuEh2n3dkrdgGK7gEAmZXLWbEaOxnNqEJX5vNE3x2PF+ZNkk82U3IfFUmI0oodBLaW62eQ4K5AuHz27C2S/VXQE0YZHqwuxfxAIop1ZLopdt6z9iLQv02AVoFGpNf1NodgqMOmPwOADmA0sI1dGv9cswq4oQYbMixY1bAj+CgrPTQC/foBxXKy5Mn3dondwUUlYWNHu6+/+qI9uP9+g/S8swNNUVF3MRKxYy+87Fan9yRwa8LoRkZKYKfwUUCb1jizO/S5MqL+nvpVVDwBeFFNCEkDHe2Ob7wQDBr5l9CokCe8JutzPq4BGptvAGrVzYe7CHY+Csb0B4rOWfh7SQcCaBSq4DnRJwAAfX5+1p6x5agkBWfYgF0BoCVxnPHe/vKXv7STk5P2gze/TzBAD49kPJFZETq92WQtBe+LXzua1wQgA5hxT2DOuEf8Oz070xyiom6xaLuhEVevyIyMr9XgUak2c7tMfDbGgfPCdqi2btGVMYLm1lkln0SaV8kkGTxDMCyzLhnr7G5XWZnXju5fsyRWHcQjgllOW1OrzpI5MSoF917jGLCiU16LWaPL5Q3s2aQnvV48OfR3ZaLMenk+xp2MPlLizDi1P1Jn9VrzGnS6YO+bslS7Wj8HADWfW1kyxgtJSdHkCvLcdB6afsiJg8Zt8mCc7YQBVfGMKkYd5HWla5fgSq8cBaSD9PCmlKlhckHiEePJdE201F2pWZKzhYCrZux0V0vxkrxwqRGWgp1hY+CevP/WP3P2JV6DHaVF0h05s2OU8sYPjQsGKHhgk3EryuwAjK3gEHLdktT5zywbCLddLqIByO4iXWCyOFlAMRilzaTMQf7PNC4A9NMnj9oH773TtltkK6DsFPmoAme7jUoSd2MTg7Hyaf2/XUn/zMBUWNqxocLP0hFrEY7uV/cs4JZ2riyO1XrSdveP290XX+H3M/ZLnoYGvUM2hEUh7QuBOmUpGOw8Rh4zLXAPN+cAACAASURBVKCaYZPyBzcksiBWymF2n18ANP7+6BD9QNBO9Lw9efyoz2Pf6OiEF0Ek6M7YXA8ffsNNce/Fu73fdi/rZRaE8lsFfkrT8hyPwRnvAwgg0FWzGdzsR6xoyjL4Pj+BqenORuUWZAgUdEQamJjaivaVhR6RficA1X3yOUuxiaLr2eZAc6jqsARgGRVld6i8WeDmPh76jArYY5nQLVHxOcgBt7TjTANLQs5I6KSBGz49typ36b6xx4Z9rmUItjRevKeJinqcnoZ0L4y/PwvPYYmD8lO0aeX6CxJiw+AxtQtPnTsMo+ZT+cVYh7XXSE2JM37IQ1CaG5lv4A8aD9nL79IDx16SkPeD9miuEwcWmZPG9qFZT8BrRVGV4iAIxkvKq53u8D4QEO0/yTQaZ3n9APJaR0LDHiBhLESzNWeapCFSv3Xu4fu/RpDQIxuRv0iUtrWvKcxl/uNS2QmsApTA2rJH9bMjgCc7qQYwgVl8OKZB1Pck+DhIkjoqP0FBxPi8wSqhxITk/NaeP3vc3nv3922zuWwH+3DD0E84242KtUSieG+MNJxUTnb8DlbPedDW6K4D6DRG1on9Chp0RwCUQzFvqDkBKKOjHQB6vUHd/x6WY1uupEEzahwL1D2hK7AZ7Kpb7EIFg0vVoc3KwRyht2FRIxsD44YgoXttGKAN/FpA2YAGf4PP/frrPxPwv/vdv2derY02F2QwPJe0Ste92mDdWmWVKQx6ZkWKrmv8HCQ0YCnIMtSF3TPD4Mb7gbyEeR8yhhLHSMPmdVW9RKxv5g+7x3MEjWpamAN+NqJiU9kW1kDlisWabod7BLOsAD7QSwkk2sg2JAaIJEl6hgzSZn8P3L8Of5j1vtU1/uKYilmnnsGVofIwAPg2eohlIKbQM1fcTTBSS/n3g/gAwAkFRyqYAUhXspPgGjjClEwFdnXfKJoBCA87CqpqUMTL428yafBVJgfIC9aJuvI5U6V6fDCQzsYCVuGzPS7AKZR9M5870gwtmdb5zjUjsuk9xIwuOKRN6aS4jj2TbnQ7QAdzFrJHz9JIAK8fWmULvl5OBzGL86bMhSXA1c9DgIa+qiWbwOXUrMHm7g3pi/tFRqC+DX8LoMGgz06ftXf/8Lu2XJ62wwNYVwG0raqlDrOkypr9vfIWg0UFy8qmP87eGAYJhgBdx0APDQahAUgGvdg9avcA0FvkQV8FaAJLtBx1nq+DNhWgPf5mghWgLVNUgGY59O4uARplqUdHh1zEYBEAaGfTaOFr3A14ZtDoHf3kyeP2xhvfbUfHR10z5zM6Jzdm3MzSGmDVLj331txxHSxe9SLRGMOtBPC685qZnb9iUdCoFwROYyYPzJkVFaPTXZ9xg0tbVT8MM2FLTLh3p4LV8bGxqAbBr4GNYePD+5EHVte0g9w17a32eNDr1SvzvvN9Vzce84l/ZvT2FinTIWBVJDK9ltcXA1STKk5fNOCv8QBUZvL6JO4106KsfOvtoV3LOMZ7IxffxSkpP4jtOg0TIG7tXeAsjwR4b+LWvSwegKFsCN+3QHfYblTk46zft/X3imPMs46KS4G9GLJYO65deoYHDx1428Go8zV5KvQC0Y43nh/ry//0XNHj5H5PsxMo29Ig7YtOaGRrXA+6Ca1eNL5IAvkQmAcMPE4W8A4ifLvBuyG3HNlUF48WmmrxE6B9P4MdSQaNfF4A9Nnpk3Z4uKu+0GSiw2b8/NzSoL+7oiXjw9FypRy5Sul6gL5qpFKLxt3CSFA7x9FWG4BOa/Odg3b33iuNQUKcqjKZs2GS3Es1SMezo8TZWRxYVE4Lqwa1LrbrDB4WDhYeGDQ+HzIHwBZ5u2DQGFsA9ONHyM7IYJ5dTYMOQfzJE4IOWPQrr7zcXnr5JS40jyH0cG7AqMIUaKgZu++N27z8jPvyJsNY4t787/zinIUSKltWOhzeUz0Es5UEtZQlNNfZwCjBC6xY0kRKFG5WVLsSRsOe8BRdXVZZMIOZ5SgtznlxtTlvcQqKn8ssT++NStlywIA1du8xSylaa1qPlikcQzFAyGCIdWvu4vixkpGF+/c947NgUKrBNLujRkvMCE4XWTU9lTTUFjYCitNmvBa018FA3XI2PRGDbx8X9+vhXdhbsC6fx4Cx4VYE32rQcWgsR1HzqCj2uhskLUQ2B36nOZW3lwkV0MFT1sDvbGDsBdqbcgDYGjTnynGLIJg2MJZFOc8f/tJ50KFBqy6np96oiuYqK/TiGGdYVGCum47M2TlxMdB09XiiRgJqP6Ggxpa7yp5WWdehzxRZHPm7EWVi0yS4MX9453ft+dOHA4D2gslFP9Sbsel9nBbfU3KheQ8xXjW17voxuCrdaHwCkAKgIXNMZrvt3ouv8tgrFKvrVJUhQNN6A7C92aK1qCfXjNqjUvUtA2DdtABC/C0AmmXb5+dk0Jg3/GwG7Tk1QMsN19lySM8zQP/d373eXvv2a8PCDp/3GK4yWXA5AgmfZXBwXi6+9kBPQ+c95UHj3hG8tMwh0ADYu0+wXHk/t+fEbn3fSFG+n6BQ+32PA+SuMotslOjLkCCX/aC7GxsTMDRCud69jqtR8b16Lg3U9jiG/TEECm6byyyUCMJetxb6kV+hBfegaOllnXtb4FfjMsM97UINVcMJyNT0Cq5/N3jshRF9SHwmYzBga+ZOvTO5sBGR/CG5yt5Il1QibtAliZAZHFSthj2JkklcRBAiDXRM/nzvMqBZ6yBPKuNSbFNbaibGHkACf6T+RQWp14d7iAMC6RHGs7JSE97V/bfcD7o0+LDcQa8UjWwyy0ELLctHq0XLTTB00xy6+98BaIXMUq+1pa3wm4tE+nVq0HqXdT79oN63yKgDg37y6Ot2sL/T9vZ3eJ6iS0prTrQnhxpzcVHqKRX5rNWwZeaGJ0bUw+kzKe/IEmcJOHTmzQRaM9jITrsbTftXG7h5Ami7Pi4YQS9jZq9Ef18MmxeTAVpGJLt6mUnWTW/XFb9D7wssjrPTUwI0AO1vATT+1gUkeN+zZ095RNbPfvbTdvfe3Z4vy3HwOW/hbuJv7eY7oORNWNeSszbwO7AkBwlRoi6Jx+slz5WrGyWZsdxLu8g2ytYrxSqvnkWHjeL7cwTfoODMAgcKcS0bhQqwXr9jOQLjWxlxve+xFl9/jpXeg9Du51Hvk5opg8BKc1QwNDvGee6sm3rtmAEbRPR6Ng8ziNLDiD7larKk9Y+DDSxXUVuN4KqDfwmRk34Ig4OVCb4K4lY9W2MXB+FGybaBm0Yhmk9Vr6ka6MGetN8d3o/nwd6B5wF/U9mwyUHHoO3VGIaNLd6D56k/e8z1uoqbkHZnouN795xNHvzqX33CZqyhaHsHnaU/RHZrM0DXDXSdG52AOgqOVRYdTYI0+cNevtlkJ7M8xgPcgT82qCewMmhcDux5ZzFjy9GHf/mS3ewA0HBPMtVOqU0JzgoIWtczc8Yis1an9ypoYAvsxeh7HQZV/2OABoPetHm7e+/ltrN7SB0aJ19fXKBiLQ5ijZmZ7yziFA8xT/wzKFjyoOMykg28YLwY8V5X7Tml7fQ5TvY+5Kb7awCN8XKTGWcYAJxR2PKTn/y4HR6pl7OZjPVKnrkXh7bWFMzKMv09ngv35M/Adew2OifWOrAr6dzJDs9X2bevVXNpGbvsmz1bdtpQuFfDeI0bpARKCbJ+vYJEEgqtL29+aazKHa7a9pBB577wmqIrHKmTCsqp8MEusufXPZQFUsNT5w3GDM6VjpI23Fn5mg3FsP4qe3eAsRp7dheMNDYbK45vyR+XYdapOOgN7oAd5uVyqVPVfdI3NPS8P2fROEZWYjgJOCVoevWZ6/7mXLA83u1e62EI2ZlwuN9FPjXWiDFm2l2uI+WbYw3UwGOdH8vJIkw6oqyuGUuXkwe/+u+KK/eEY5+mUg+LtUvmIF8ZjfhbM7PqPus1LY68xjBI6Oj4WPuRlQ223u+twH7pcVuBe6yGoO8DJhsnen/w/h/aN19/ye/39tVwBe1KOWmRJ1otqTM2LPFo46dmbYC2vKFndIGPXBq4ev5Xcxz/GoMWQM+oQeNUFXw/n6HVJnpwlMY+08YGPZflkEtv/m4cwObQljPGzxvf4GOANjPF31WAhgaNTTgGaH2+5tX6tb8+ffqEaXmvvor7z83FdYH2opFHnW7osIGUF6mBDveMwhdvLFwntWE389H6dQZAPSFDQKBqrTxD0SxS92+QHq7qKIC6Rh9PEBZ4Ou/XQGXAxT3V6j/Lad7wfr9JgliuPBIbXB2Aq0rAyuRVYIMsCLvOWcxV5bpk9BlczPUobVi9kSUb+XnkpWTPERtFs0l9RujBpWHQ0NtQbKM/1zKDdDIaCMBIwpAHG9kt0UDLQWivWxE5XDbjPcjgqRq+jR7XWUPNA06ZkSGsHgjxLpQCra1s+6D9kZIKxznWEHrPuIiG70PmVeSi+zk72RwcRFKO7IuT7L1mSaYiFuT135n/p2//v9ueVO1qm6JBqwa9amapxxgIfIEKDH4oV9Alxg5T6HzEjAHchoIb2o12SmTZiytT+HIjXSNVU1XBIt/dmbVPP3nQ0JNjdxed2nDwZBz2GQzYIJ1BDgEA81pC48xIuWWfLAslKxk1rGZqed/kWSmk9Z1jweMFpjOm2iEf+s7dl9lydI1g7TY/V/04LqIPMopYdH6ZJQ0zo874+jFPKTt5EeAWzLgZYFmvCYZYD8+ePmWpdmXQKku3jGCXOY58im5gyIMGg0aQ8PjkuEejueDcF4SSiwFFC7eyLtyXmaU3mtkwXvfJKl4D3kx2w12xaHc5QSOOcup5o97o6SGardUx8rr2pjEIdJc+1pHv2YAyBoQEmigZj/4X3it4ruyJ4TP2lOVRZao0JCJRSopw0CzlnrpXfC8CYMk8IBs6M08AZs1e6YMiMJ5vG0j8bqAHI7Uu5j4N4fA8yW5sowl9jie6I5oVC/D5L9JsHZ+xwelJDP18v50oPsrzLGtMSfOkpmh+3XPIqwV3rEZRa8bHl6VR9DMM0xpZY9jT8IRh4ZExu0zj2OUKg+C4v1E5Gd5E13tz8slv/9e2aiRmtKyAiSyOjHtmkn4F0gFAl+PhCRo9bz6q6QZsOhdWZS++SZeV0j0bsGgDWwYYxwvUP5tBA6DRLOmzTz8igz443GXrRUfxHTAzoKq6J6yqm+awVDSLFfQ3CiqlgXGb1qo9d87SK8QIAMFEyXJQSTiZtfUWHe22BOiDwxsB0ArcYg9iI7E4hZ3orgJ0ekIhbVwD0HWs/xZAQ+LAJgULevrkMRduLiABtN02AAvS89D1Diz65OS4vfzKy1yc3UWMtgGaS42t84gNxH1hFtbPYElvoqOjr/BPRmXELPtpFm5En5qlnnvYTa0ShMraDaZeF5X91ns2e67gbSNpzdUGxAaDjZTif68bXNtjWfeWQWqYP5z5tOPCFLMyexFkkDNUhaJBmLJcDCT08KIbnJ/Tcoi3myUsu+rMVMFBrZH1gXxzAxA+t/+uHP8UqBvLLuM09AjZp8LSojxZkaFsf6qCEzdSkhzETKvSrEnPHTNcD6yIVFD8hgYE1X4+0Bcl2PBAg+D018mexaBxbaXr2VPJghYaDHrUKkbr2n0U2nkdeG1wDeEsziikyXWSiQnp/cQ8Pfjlv7JZEkA9N1+4i8zHy9aJ1ZXPTV5T2twgRoOp9Cf1e9DNx1Txm5rPOey14QmTlYvDQYNFaMFmP4SeFlh06ArWSO0CsECD/uJPn7dPP33QFvMJGbQA2mlfecKIj+Ei+x8d4zPO1vCp4B6P3AB62CGjjcpBU/2S2qSTlNDRbkIG/QJ7Qt9g6p2OwNFcYHGCQcMmVIB2xaCv101C6ew28E5ClzYwulACDBoLFQzaEgcAEQDN6/a0R1VHWnfDIkYPD4z1o0cPOdff+/73OougxhoVlyrscaWmD3AdnpZhsMxgnEAJQIH7wX0bNDJ+Mc6OyKO0Knu162yXuRvncHXtDuNvarBL76uucLrBKXtYpkhXWB5qBovsCmNwcK36twa+biBK/5rx7wiwIU34ntUTIzVtg3FlwxWg2YhrVTMkwIjF5PG/WbVlMUpb0aZXRRvpDZk94j0mVLpnxXPSa8q2oSYdShVMqcXavrwS5SI7Vc/3BE8Jf+d7ExOOtq5REOMjtRRsjBJsnxi/xok+rBQZeiA9cChjklWGmtu6r1FAJgISRiYMDH4eBhoXbKkq0pdxLH+WsdHemcZ10yb3/y2yOEqLQjFi9JsYA3RuABeG1BCe02QzWjt0WQzKXiAE4F4FNcxP9AIV00yAH2Q+9CBjh6P+eR0wKQGs2HsDDfs/+uj9Np1u2/HRAQHaaTJiSGp70huXlA2ZgzpkywK41MSqcakTGba9W2K+L25SVaKoiZwEQE/ardv32vHJrQFASy9E4YAAGpuzB4Kiz/AQiIYeSmXXBglsAPwzQEODxu8A0GiWBAaG3yHNrpaVO3sB7/XfAqDxHgA0TmP5yX/6SdeLCW5+4siWwN/yYNrolWwX2XIL7su9GZDJ4WvhK8qP8RXs3kbDa2lsLOvrZuIZ7FKKmjeZ3eKBJ9L7bOShnzZMLtCxFyrtWDNr4HO1ZGXbJhEVoAdGNa7JntnRiMjsqoMxZIpo05nMK9vcDp9bxKZmSQiErc/77L+hh2GjkDJDkimDZiVEBrM4pyGCn9mnWuw4C02GAbjKJIeZYOM4gZ+DZ1v2dqPRsS/iDnhee4gpbdQMNHJgDrv3g6TCbEVs9lzTAG2omXtfT9BZ1CBq9vPW2rB2bg8hKx3lPWWQF/djgz4BgzaomEl7Utzco4OxteBAF/Y4HfQsUJezurgztc6yRBFMShGKF2f9moxPZxpao2If+OiRAHYZznyvrupWm38iwR9NUdCP48MP3m2b7bKdHB+OABo5zmb7AkxPihlW7dvh770ZcwEPn2TIqIf6uwHaJa44+wWa8+V6y2ZJN26+0OBdTViAgao2V9Mlg2be7yo06EGwNwO/3kDVeHhBeoOYMfmIKQA0miXhfwBmZdAyPNm4xgANsIK8gf+hQQOgDaBkOcHUnMVhVlNTpbRY5UaKbQhwAMj4DAf9qrZXN5gzajwfDn6lpj3s3yupJc+gNBuvsoSZmc+iSzaZua2edW9wjGs2OXI5u55pKClmZkey4AzO4fQTAHSVgDwuYpJZuFEzUhxXUkMla8JqD+ux5X3opxhrrUgbHxG1lPQM+L6+5RR8rX2RYXTRxtWskt5SaVI0JArDdp8uMPH91ziC16x1YuW8C/wqMRm2D0jwHXsg+Ju61rRPNBaWtDLFzseDSde2QXcqo70Kat6jtFYDNPDS8SLHSbymqq5PcI5eJZMHvxSD1qThJNUiWYRWKLW06xOF+uURWR68MYPTJ5dgmCsFu6Y8ZJ/XAbX0H7AXHzgad0TtN3M0U/oIFsBCGPWMQB70+dlzptrhJOobJ4dtJ/ImWYHnPM7S31mL0/1eM3ujdrsz+I21I7+eAO0nq4q+XhNAz5oAesKTVU5u3G43b95p65A4UGno0lu4cQ58wCCaqXnjpQxxPUhrS0afidiAWPTYzABoPAsAGouN5xJeXrZnT58oOFn0QgdM8HcOFDkP+uWXX2qv/93rrPwz6K6jIs3HPeF1ey5e1HX9VE0WzN4AbW0Q78V9e0NlMYQCXngdAO17Tg8uWaBbdlb2rk2jJkX6/FjF9azHIBfWx4dBqGw4lsZR2QZ2YZ1WB8+gAm5llJ4n6I8ew8r0cG2UYdfMCRsPg7JXnVlf7kelqLnAxEbD69VMF5/j7+19pLFTvrOMnP7vcwF9uAQude5mlkUbkHBoah371TL7u1gJxLqzsdA6WatEusHYqllS312l14Wul0dS4T11n6oatzZDc8/32vHOhzQIx/p8TiR3GC5lmKWDu/kWXgNB0Wnf0Lv1FXcuI6hunV7nHj+yffeouf9v/9IfT6cklywNR4gHnTLUmFq4K4DGQ1eAriCrCc+IfS/lDvDvhiH+aAxsXlDWvtRDQpivY7mGmyH1IreIVFMUFKWg+TyKVc4vTtvNG0dtB6d69G520byf6XaKxhos6gK11AGQHj/nwHOIX3rS6sbw93yMjbQ5fO6KvezBoBvljVu37vLYK/XsRUm2GLQBmpsugNtAkV5HBl+6lBKLNwHLnoKOrwLI8oik6bQ9f/aMrAgAjd+BQevA2gwymWXi2liIKg8+p8SBDJB7L97rG4vsK44nc5AQhADP4k1jN9TX4AaIKi1r436PGzulfOBNleXeHhMzP20KnV/oAhmkL1ZtVOtYRh3XxnvNDgdx6lFueRpHBY6tPw5demnYBvMKGNxONaUvUu5w0o0NxVgKssH281UG6DF1nEC/C1Bx2wKcR8nnGx6GbINRc7Qru89Uu+z2J09HcqTnz8BrA8L0tOgmKAOioF0tNHJPDmfk4N7EcvW5bHUQaXhKacU+TJKX6zO9r8rufe98ZkgtUfGov6vN4q6SGwRA1YNG/9Tp8SIaRqX27TXmeeleWj8ARXjp0nGnGHsMha3Rq+TBWwJouyu9BS4zOJzDGzoN/3JY9k2L2QEaB5EK4NOiWOPJfOgsMBlgXFqnAm4dTNAY35FSPkAMYOlX7esOXHrnSzf0aUW599vt4vx5u3FyxP7BAtooNkBedByFpc14NQVMmy8ZmgtqnIo4BunrAJpswDauAzQChLgiTvfetsPj2+3WbZ2qAnDGPepUFTT3V1SZGlgs4DG41c3+VwE6EAcLwwwaAI3PBIMGmOjYq0tWByaD1thQoliteE/oCQ0NGu8BQO/t77bXXntNjMo9daMgwkUWmuasUDMY49WqU6JrmqUXF55Ij4frrHJusZB0Z+0iG9SqPKH1n8EesRqzKx0wIJBybnWSjLGbjOtTz46iE5yl5wwK68tpgPLEDwOymavH32l2GFd35DMAVWnE0k/1OGRcZJg9lr1tZW/XINmCGR3M7tiRjhqvVSnF91+DXQlOCix6/jwHPr0FzwODbUYvxuwIT8w8u6Nm9oMAV16xwM1Xc678lgcEy6tV0HB3gd7gLndP5msPxYxebFqf573CNrjlXA2PX5UbOB/rYPkRgDQZpZeFvFgaPhwuGw2OijzqMQLx9TP5UFhj5FAeReCyEN4Hv7LEkVVzAeBKpRnoc8MSb73PVkcSCY/6qYy7uzl5NI4Zt/JqxVb7VFzL8sIdL4tM7FN/JUY2DDK6ZDcZPMDksn3y8YcMFt6+eaJA0xqBKjQe12dwsKI6zCxak50npZgh+QBOu18KqtrVmbLKD0CAI5MMaPgZuqLYgJr84J/OTpuSMeMUov3DW8zk2G7nbQutERaXWvqcVWRwmwAG/NyoyvO1pX9u+hl83cjlMA++k5a5aZfnF8pamM/a8+fPOC/Hh6oGxKneSKHDxrCXgpmWBqhTO54+e8b+GM9P8fW8ff/734+WrIZiAbvavDpYpAKJ8f9mdVisF+fI2vDhCkj700GjWFo+P8+VdNK1s3eDns1pYVkV5xTBPlbRv8IbyuAM48J7i+i8Twxhv2Qw0ThRhUUPHRgVFyFohawjFokTsBGUU5rdWK4Ya+8+ONTeml3hZGZkUSJX3EeZauYJhuxDHT4agLGJ0o6yPKilRp4wQKim8vnesHY9nn7N8QoxZIGwtWK15EzdOg1IELVyeAQVXyZRFGyYKJWVDDJSdjn20ZUQBCqzPVDEtegHCnid+5okKQVPaCx6vw60qZXEcBHVi35Ox1RwfaWJKtPGwG4DqKPQ0LAtelsTpHU4AtYM8I3rK6ApPZxc72b09rQG5A/z+dGv/zVllRjY3E7pOnhReBGYSaDrnVm1Aw5O2TNLqF/tPtmVnEyUtlMB2t/Xga7Mpb85AiQpm9ut1+Y1YMnNQ/7mqv37px+1r778U7t5csTGQFi46sch8PA1KcdHxNnaodlxLyWGJQ+AtTzUmWvkRspV1ua1q+b+0Wx1ySN1pFuRjbRZW64mbW//Vrt956XWJgsBND0A9LZWnjUBerHLv1CkWZ9vxuBnXxfd9K/gs8BurbaikA4AntCSCdBHh3wdgA2QtsaWRx9N+3lq6C4HBv34yWOeyvK9732vnRzf6NWXKK3HZ6N/g490ArB6TVSpzMwLoIETxx10wzNC13b+Oa7ZW7aGJ+iNoOfVmhgySb1uwyoXVCeN59FNaAWgHHeDmVvNaj1jPuCiQ5cXmKjPdRzG6jPnSp8FAWz0Ie5eq1zr6nlVAMb3zkSoe0AGDS46jkUTo3RqV7bjlKeXqaB5BqckQ7np6meMcuwsMDGLvMThvJEn3Fmyg7ilzD33uAhbfQbLiGLIgS4+QAAMGpIFT3Ty0VmLtohTvmlcwlPCH9PDjewqXAcB8prS53Xje8X1cP82Km45qveteaYkAqeVzRrogQ0VoL1OBunGxCDsYxE8rEXcYz+kojRYk6ySUhyed3cnU+80hqMK1grQXiiWO6r7OQToKOGmvJCFGobZUTGdtkkw6dTG5BY0hMZGbsZ1AF1f6xsvrGyXCyisZ52+F7S0UoDYpn3xx8/an/74WTs62CNAo9+rGIpcLd+fraDBo+c51ubgcYQQ30MLXw5rtVtgvawMfC+6iRp8sOMxQO/u3SRAo+UoABq52TjTrAP0EgCN/FBZeYFQtEMMRkzrXjwLg0C3yAUkDNBqUzknQGPhnRzrgFawZzBjOStiHrgeNh8zBdZwafW+R48f8Xc/+9nP2uHBUUpCDhaz0b/SiuR6Zl/pyn7J6lGUsnXJtKQYdbTTiRlnFyglHh0oHAuRz897rIcDxyksgyCierI439YbkaBbih7AjnR/eeAnTkQnGIS2Kj07Nxm4hwN/Hnex9+j6Nq9BzDShJgr4bBeYWJqw+07pAf2Ki8cncKlyjby0zHjIAiO55UrxQntZM0dLKTRg0ZL1OrLEQpESoevfF8YoTyiDb95PzoKY7+Rh0Y9rKQAAIABJREFUzNlKYcZ17vXb10fkYGcMTIYR9171+Zr5QaMTXl4yYKsFcHncfnY49h1vIivN86r7z059breqU30E0iot13P1Uv/Q+ZUTHh5G2bPESBTbdrkuNOj71KC7XUsGGUDnBVoBNuluCOvOJYxfVAbt944ZsAAfG0ulrPxXpI4x2+uMvbCiIL2Ry2iNevgh2qQCaJzG8PVXf2qffvJRO9hbUNdkHnS4Kn1hR0S6akN2wa3HceERoKOxOgOs7j0S+nhMmO8zx82mTAvFDFpZPmLQi52T9sLdl9lqFF3uOkBjM+JE7aVOWDFAVwNqyaIC9Jih+V6sZQKgAXxg0ABoMGZsXAA0Ni5P9j7FWYU69QbXtZfiwA/kDafZwfj9l//yf3fdz3o1DVGkPjqYMs5CqJse3gbmCJ+HDaxCFTVMwmvPT58P1o2f0y49gkAZ4LpaHGPt2oy0G4hwhXEtufAKAvV73aj4xICor9nMx/cBgLZnUJ+LGzlOC+9eWymKcql1Z++lpWV/RrYG0FrSMXGSm2o5so7M0sksy8j4AMuTgVSgrl6/7jvuOfH77uUMjHw/MSlTImswEe9lFSBjJdcdHYcKWl8/z+tTE6XwRsqhEPBYcO+YCzSJAjAzda30LjEZ9FhDThwzeoON5Nha7Ry/Ke2Vud+n6sHjhYZn6f22YXx4dJxlVsjC8mgw71ivfcyiqMeZQ7jHNZ4hAoY1mOosHPaD9sIaRkPzsMO6wCoDVvpPpOcVFdgAbXakQRO7Gy4AHwpb9ONBz+jgyjWPJhhCx3Oal8JcywV8vQrQD//yVXtw/4O2v7toR4fo1pZVPRzU3jQpE8rxkRWg64J2L1hVHHZz1Nk4A8PuQRGRYi38MG4RPFCgQY37cW7mdH7Q7tx7hWcSCqBxHNZKRzTBtVvqvDPcS2XQvs/OFmrapA1oGU++H+l9kYmBhYfiFDBhbARIHPh8APSz5wocUnuf+FRvnVYMLZJtSvG+ZzoV/Ec/+ofetW4M0JKdFGDpbMXHiZUDWLEJsUG0IXC6t1qOYtYR4PK6quwy9bxhYysCWLB4u8LaFGuW/BLEomhGBi/7TkgOGTXUAbg4eyHmlt7R6KDluu7rfToF0K957qq0hvtz+pVBJ1PoQD50j/BerHFbX7fRFjMbV8GJOTrNrhuU8Ha9fmjAXaIfkp/jAwCl3UgTrEFdG33MK+Mt5aw+s2HeW8Ohw4oXaNwdO8jcbuvbyn+HHJOadd9HI+/cHoAxIq8/bAdMz2O058fPQW8l+lk7ruC860rg0jD6CL5oZjXqY+3TfxAApnyHzV707WoA+XwA6HHRhd4EdpiWsTI0u44C9LEGrbP2xi6R9N1Ez2TEtTKpAlxkvYzAOSA7dSf2mrhKvauLmGCwbk8fP2RXu72deTs+gvtdTlSJ+v/KLu1e4vPMnitAe1NpzLSJeyph5IVyY3VDVt0FsWH+fqpNpNNTsMd32p17L7fF7gFT78CgJWHgrVNqb9btrgNo6t0MHo2N4lDvtyuJe8DJ3GKmuwRogO7J8XEcKit2rKCujikQo9w06NwKfOFUbLwPFYXL9vrrr2dVVoCuhknek8epav99BURwhwYw4gT7+wchiUhCkDEZnrqOv68bFPeI96bbW3VWfQ9gMCD7bytL1WsZoU+WtmEmhI0MiQ4Zc3Xb66ks2VHNRt9ZEyYzXXuPjCV7mpVdkT1C1kLO/NJl2k5F0ylInUEuFjo7sEpsYVSUUzFM79N4K4DrvYFTT1x5OQYwGaghw66pfcgA8njZfbcngp9xECvT79x+NErDk1ylfCUJgYp/P+SOMaBrZBbvURuIsfHj72lgdhW3mWfLgUoiGfugl6JrV/Yr+UwBdhkYd0687AdRuDCoy0YhY3g+UNBjjZ8GpZAT/nz/lz/fMkoZAnW+aRoAnR2tqsygBSCAtmiuM70ENkOAtL57FUjH+uEYxIdN/sMF0UmIptd/RRsR23FOq9japp0+e0KAXswm7fBgv2tEfcPMsy+rF6h/VyOunnDrldawcUaZggV52KcNXm1vSCtMcNZzYJ2v2FwKpdX4+3kA9GHbxKSt4zMB0Fw0YGoz6bLeBLiWF40YxPX9tL2B/X78jOCbARpMGIsODFrs+oy50NLiNfOQNqjNsS+0cqAB7Dr6atleeeWVdnh4FBF5h5AFCPBUMFb+vGSNliGiOQ5OtInDhdW4X+CjLBaUupceC4WNOV3NG71mIjhAiM+BVuh8VGm1SRjGpMRSGMZVa0ObnIFP9pLIwKLZVV9DAS4ViLHpkKEi4JKubXZso6DGUMMMAnsBMARY1vKAY15GWVE0+iGzeJ8ygybWOTKBcE8DaSKCpt1rZLZHGkKPi4yJjF/NnrFOj/cxTzjGlM/UNdZo1TpHoUnKk8KNrEauXrgNIY2lc7e74U+P1+1exf6VVVKlSWMTFjEYvAkC1iTuZehFbRmkrgciGKSrXuwEAN2vu0tGt8jIUslOl4mD7qFTvcj6/eT+v/18i4eVDpo5lFyspW+pAcALTy6QgoR26XS6MtK78sBLpwb1BVQQWEx8fAx8BfFg3XipJGj7I3xadRUh62SnNGN3etMuzp6199/7A1oPtYODfWquPZ4Xm80TOAboypY94Xz2oj/N52JUAOgBs6Kl9+KL6sdimbHZV6yQQjMkpNQJoHHC9zYQkafbkL0OAVqL42qQkMB/Tcqj59LG2OMEgMZzgUEDkCEvoEAEcySAftLT5PBscNcInjy38JwgDWB/9OgRj8x66aWX261bt+LcxinLf+X+qocyTt7wKc0G6O5qe6NGxop0Z7VuxPNah768PC9BOzfRShe5b8ZCi4benTZTzaSorqvlB3eDs/uOcVJOdpYqaxyHAXFsdhqUOP26uux8/VIM3/qxDadfA3BeB9B4P4hVBWhlZigoqkAipCFk+mRxDMGYjFjymFLa0lMeG3p6IMgUClcd95WMUdKEy5eTKYvVV1nT+xJ71gF3vB/9rL0OU2IdpulhXAW6WdVXGf5Y3zbTJvYEy/Vexn0MjEmkCDJdsPR69p6iwWSlr8bK2S0OvA6ZvpIMPJfKvsksNec/+29EoK5vldo9+w//v3/uEoe1FVqBaI6dgY+hzmtWyCq3iHZL2sB+TIC2lmW90SzEA1AfkMwqmIbchxDew4XJjQX3XotKrH4YTdbr9nzSnd6iEmh5ToBeX1604+PDfiKzmWQWqqTeeB0wy4BpQrihg7kI7LHiVZiT42SAdrDB8ka8X6WRDTUTmw2CP7N2+863CNATGlDlQfM+UT24wqBPGqLH1ZJ7jDrQDXIwC0rFtxg/97UA28HfoXrw4vysVxYCTNlG9MkTunE6KDN8BlY/Kg8a2jMWOopcHj9+0l7/9uvt299+XV34ogex7kseFTvyhcfhTeoNpIyCdVteIF9Yc2nNHW1N8TuUf8Mw+PSKaniqwfLcVrA2EHrTex5dPWejpVLmzJ+uAIbPs/7rNeez5PA+yyve1L4nAoQLZaJSwqDlz9Q1nd406vbYK12RsqjCGKfZofDDecJqSRAtdUvxA4Ja+GzvnR48jDRBG0H8nvMQnfj87JyjUqRihSGBx0TPsoCMII1wl1903Jx7WQhwccq1Aor15BZ8rrM+NIe5jn0qaAU9MvutjARIhDyu9FCqN2UCqfjE8FSnuiYzrpA4qDajzmaSF6N1VXCBxTixfiLjzQFGfH7N0DGe1V06+eitX/QgYQ40CiPCFR0d6TRkXw4kasSsdyJnN62iLme90QykMgXcmDWarjNFSbckS5+mGxrUldzeoXRSAdoDBnDm/+tle+/d37fz58/bycmRTlyITn5euBXkvLmry6oMDlVZ9veOAZognaeFZAmr0wAB0Lah+Bz6oWQU6w2iv9N264Vvtf3DG9I/IkhIIEF+5hKdO6aUOP4jgPZYX4VnzbEBWsE3NCZKgFZvjgkBG9IFk+97zqcKVbC08TpA/JxBwmft4vyy/fDNH7ZvfeslgpgBUH0KFPBR6ez1vSS6JxQSJAzi3p6qHCtAWxrwM1b92a+ZBVc3N1PV8qgzA4Hnejxu3ug1HY0gEIcdeB68ZjzeVdf2JuRJ7vA+YmzMunxt3Uu2wPW9kbnHmmWAe+p2BTL0AGgzaJErEQkbDDLeCM5SA77ASdjj4GhkhkSK4fj+gx11r6N6DbHbeyWmsxhw/xhz5P062KoDWFGFGaXxYMi9enmojaekWM+MVJGWGywZeHvGDWsfsqGV9X2Txjq/DsQ65dfPLBYcElMP/jrYqBx5qrqlh7UZv9k0gNsejX6ng2dFSFNW8zV9nzSgH/8K/aDLgbGRXeBBdxAAA+/G1H6wRHwDdLj3o8i8ADi1nspCZMWHvYD7JAva9SAlpcevja/vzzJrTevm6yPctm7v/eGd9uTRN+3GjRMGmVwy7D4JnX12y13zaOP0ib8J0FkdmdY+sjacuAQmEAFCSjUcM8gF0KIF0Ddv32sHxzeluKMc2yXIYNBLvX86T4A2INgI8udauz9C6GSRc7GNKM2F9ANAdvOkOZv2K/in/tz6IFY3BhsEUAKcAdIA6M1q0/7hH35MULUeLHac6V0qEHDxRuR9Fk2R69LFSFNILwJoBDPxmagEdXc7G0pLJY4XWFv1z8Ncf7OxdHszVU3lvYPUutC4zYxtRLzuqkbt39UzEb3uLanYwLsDGn42gzdjhIE0u+4gFTnokiAd5BYhcEDcAVxmRkSzHvVbueieGMYMr6mnjYPQYquc3+h9XMc2dmQPqip7KeMGvm/d66TtR5aHjZYLlPR71VDYgGBr6Gw+XduA5Xlw/5SsZNwooylKsXN5ByhDZhxljg1IVelmpzkMwhUxNM+HP9cZHWb7LBTCoRn0pIfdLz2G8hjEMrQm8i4pd8W91zROGxr8fvLgl/8ySrNLIOFNx4B5Ero1udKMPvPfXKhS3Q4vfL9m6+HbNdOtg9x5cRRGeKHUz9LfjeWXMDjbKFQgy1T/ivl02z5479329VdftJs3A6AZwc1OYxXopAGmRtdZVpxlyFLZePTU1uoJMM5T1bjqGUoQhKXysbGwSQjSyOSYtJu3X2z7Ryeqh+X5c9Kap5N526w02TzZO05/GBqoYCCRpz3C5r5g8I1ZgnJmN2qQxIyMc4KgARrShfNm5RLq33Kt5kMoKmGp91OUel+073znO3RX3W3P7mnKQJaActVWBsyx7s27lPRvHRrvA/gh1a67zxE4qvpk3ZAYf29mX0cSiZvr67SNqgfXAGz9rEpSzIL8+/o7XKfKJnpPApo8OIGs58LfJ7YMexhzY0cGzSBPe43502kg2uTSqX1gq4KtIkq8ZgSYCZQlVlG9XIJE3EiVgXpQsXQLTGPofs+RYRHeuJl7xQWsOWWZqAoPWreabunQAOPNeF1o5ckLrc2uZAgCOaK4q15vvA9sQKsBce48XsOa876y1+USfCnIllkz391gzHuOIHbNwrGnhftGFks3RiGxDAw/goTDBPuhbAFgwAd5UeHi1o89YV6Q3mZjgDbTHbuMY8B1UE2DKOGRg1sAWg+fEkqy5WEkWGmCAjF8hI7iWTec4frR/Q/bHz//lAC9t6dDJT1BZkH15yFAZxqSJZG6cZkGZ4HWq8EJJ7E5/dz8NaVq3CequiArT3mSNxj0yc277ejGLZ17RvkDQQ9psQBozMtsoUyVK26o06d6zvVwada5cK8HbBZsfDDoFQN+ZwOAhgaNuTdwkPVzEyhN6vLiXGXhT59RDrlz5267c+dOZEk4jSnmNspix3PpNeVeHWDQKS8pH9q9Earm14O2namka+s0LpSVO9fWurAZjRukWz8cEy9vmlyzEdwKGQLBWG9ku7vKiBHr7xlAcaiw2GNrzszx32J0zNp9D5ZxzByzak6VswIxsEUxOUt2YqKqtjNj9XtJJqJvDq8dbrrH2p6IteAOyKU/tKrinIVUT8ZRhaINAfYhC4zipBaPvSSWUkqO7IcSdMVYYywG+8Wd62IvZfpqLZGOoB6L9rS3U96ybCTSBbkB//y81P2jMRvGBett7ElwDNdeX/K+DLKeG2vebnecWncGsIkbUZVoEaPuSz43NOjK7GQRZJ34fy9fzn4BtqrDgRONxGsOgPjBK0D7e4MaMSrye215qKX11oiwwjXg5g2uAbYlzb/1+X12maNkdAt3etXmk2377NOP26cfP2CQ8Ohovzc36ew4JrXqgQZsV6hxwtloRnfgtqt8X0kBJLuK4SzejYYWT4kIsZGaG0YAjeyqo5MX2s0X0HJUEgcWrzbbvMF7Y2+OuZg1F9GVYGptW5UAzUXgm3FZcMuWoyjgwUJDRgZc7C5xPEaQcNWzVhS4RPtHHcyLzA02Vnr+nJkcx0fH7bXXvj0y8Nq4yvvetEVpgoTxlF4MTTIaykTKlwFS1ZPauPgfGSd2fbEJLHnUSL0Zi9Z5PXGkptDm7HSGH55Tri1t5M6k4qg4Mnl2RnTbTmdNQHdVv2KucYlSnHcyKkhWM7XQdHqdMlTEHvGcbqrke6jsSvsrj1vSow2rPFFkIY00DyXoLHPS2s6uTqrB0XDyUK6p+Cunu+AKzp2H7ggG6L2Mz3HQ1E2U3A/cvzN2YBwNfPoA3bu0eRU3Gyv6PnfNALJSIl+bJCX6W+R+jaDcTIU0Nvr6Pa/CS5rs+P6FZ/q91w/GYxxg7EHUjU78MYM3SHunwWjWRm7VuHsc8LS+b2NhHZcrAI0FrHS7rIjifh7G4YpVS+1Q1lRpV9XdHoNyZSN18ZsR9Rae7IzlAc10nJrapAfNTae0IWdxlCAdJ3/F9Lov/vTv7aP777eDg712dIz+x5I3bEXt4nXNr1jYbOoigNbxWNkXm56G2ZQzTWgpq39gxRnWSX/LXAgOHw6Ohc66YcvR23dfZGYHUiEB0LDcFaDRywAgCZ3RHkddCKNpU5S5FPe7mAV/g3xPyBTIjsACxeaC3IGjwSAFPH2Mpv04sDaydUYAjb8F6wZAg0Ef7B+0N777hrwYd4Vj5daUfXjxD71QZNz0usY+NilGxaewUHpwT+AEMYC5Dwygvh0uvGUHfZ5STuQF6rpiklinygNgs6siVdU4R9Wxle+cfcQBsAQt67arOIU74i64vpq1Y2whoagxEVk9jNryvN9PBTrcX0odQ3Lk/UO4D9AJeOusldkBTQEpvA+GYihRhDTnALkbg8XazXQyu39uL7tmYNOxB7vomb8tiaU+SwVAp715frznmUNBzdutE6KEurgyTBcsvbaZ7YH1U6qBDbLck8hrDrQ0yNdsDWWf5QnremaUkycjxno28NpLrYwa3fTEep3okD3M8boynnIX0puPjn45Bok/NWuO4/bgrZ+L4GHxRqu/DtBaulpAPYUkMxc8mF2zCy7odL16A15UXnRV2+pgTskqUrAoUSjVLk8Rtm0SQMgKa3DSyupZzFrsMjCtCP042rr9+asv2v0P32v7ezs83Ru5y+z5ENVTNihiS9HMprfEhF4XYE5pRPfkxS8GnZFZ35dam9TJivumMYmqugLQ5xebdnh0u9184R4ZNLpgaQGJMYBBQ6/b2VsoI6ID2PDIMcstualjyZptF5cVEgAB+uCIn4eA3+6eSr8RXIIGLUbn1IqQmyZIx9KpKmDQCBISoPf223/+z/9XFEJkDjTH125kb2STm4IbIk6OXoXs4kwQzJFYmrQ7yDG9PWR0aPPa6NLbQHurcwCmq1Q0zb3YMdLUOoOPeTe7MXD29Yb8dZxw41Ojo3cH3mfDwb8NUGZ6pJlvnI/hohE8j9mU5kteVgbxBSjdmwtw9r0blNCSVtKE2DMzP4Lha7WKQFFfj7Q36drL3gPDcorBSf2pFaMwAcDWA+P1z5IHUoKsPTC8P9TSVHPgda+S6+FZhS7D7s2G4jRs71ONP8iNCplkcFXv0OMIJBDjcySVR6/gNBiwfs5AtjX3qFcceaVGIM+BPCPtOd+DG61B2umtIKLnvOI9uoYNf46fz8csp69/+NZ/Yx60WKf+lxvvkwpSY6qL1MCkgcp8X7komSJTradfT7CQ66X3jDSkcjKD3Z/6uZ0lcr3nhCstr9yDc6WZCrbkid4Pv/m6ffD+u2023ZJBA6i5aaK1pAE3gznzUHy0oTE+fZMwfudS16z1931017LfV9T2ubES9P2eRANjpJajl8stc6DVcnQumSMS5cnWIrCCNDu7j+qpEU39y7l+w/lIV96G0UYTGxYAfXRwxPF48uQxwQpN+5k+91z9ngfFE+GaYoGjcRHAEgCNjI+XX365/fCHb2pDkFmGmOPUtEi3c2c7G6CxG4+/g3aMgCWqCZ1rjPehGhT3ZMZnSQ754Q5+pos7o6TicwrxjHlgrOcusxfshlf33HKEr4eya/+e2R2el0HJblkX5XRrEpjIl/ccVXfc6VssHSdAZftQySwq/qGeHGNr4+T+Dp0I9SO6hvnADgzTC+v5zgY76NdBJHrf9SItwutarZmL3+WDfkDGcD8lDgyr+lhiXTR6yUSR94zqWhy5FZkq4+wOAjOkvrXYvUutexpnFAcRsF3NFzGsJIzor65YSv4LDzdaDhv4tc+ziGbg4TifPf6mp3HSc3TDLrc11hhyfbJZnD7XY10zPSYf/PK/EqDpNhPsdKLBpKmgwta7bi67EbbE5ckGdL5KGX6YChZiA+laDlkegGvsoAf4+jQVQXsAvF2xTDYXV1AvYB00i96xGx4e+9677zBn9OhwVwANphH64higwV75zJRC1NnKTGe+8P1nAv0wwGTGlnq5WREBkidK2KgAoPFIcwL0YvewvXA3ekLHvGCxkalQ7lC7T4xBZhsoVatrXFcM5hCgx/oXAHp/FyXVrZ0+f0Y9GACtbnbP+TWDUCpQcTXoGY69Wl5SGnn0+HF76aWX2muvvcpuY24Kw42EAwY6s8neGFq0AiGzkVx3WwbcANCpNa/aydFxNAqSFo6SZOqoAdB4Dgfp+DUIgZmh15zdToOtA+HWtKVD+lgjn4xS4yCaQzM7AVKuDQNU7gNt0E1TM6Qqq1lGSW1VAK3PG653xWrcSyTXEoJTm9C2wSLdcdB6fXXL+/6N1rhZixD7izVUxU2PP2CtRD91Jo/zYoAX7L6UjGsOJA9ZbuFY0Wt2F75MrTPp47pRHJ1rupaV448vziQbZXGN+tV0Q1V6gXePv0toIqOGkS6xxl6H8XCQ0kZj0Go08EKetrywamDxfIoNZYtSXKuTiSjWwvNL+pLsZv2byRn3f/X/RJCwHjdDtSeshcR8b5RkXXZRBqGvIVgWNmuWOWRzEYjswRhHOEOLCveru5M9MyEXvxdXf8+oN7B7LQvrwQiQbXDWfv+7t6n7Hh7uXAvQ1hRt/SxPEEAM2EhADy21Mhhtxspqap657r134AvLbS29AvR856DduftSm8x2GTyEd4MFA1aLDQigczN2AzSr9kZ9E4ZjPgRos0yPIwAaAS/8Qy40FiZkBLDU07NTAvSYsWHTY13o5JWzAOhH7eatW+3OnRe6/OITKMgUet5pbaY/bFhjOcE7CGXLKLnGPwf+jpgn7K5kYl8EOzfWsYtacmu90fHVUomB2L8zMHgd6JpuS6A0Sm7AkQtcWRbAtMpmZk02it7YLCxZDDe33jPlHBuUnZWhDWwwE3Os1X/8PQxnyF7cAz7LMyZaHqCKMPre4VrMal4TNBMKuesTVoXy/qD97kACVOgTxlyntUTaYCw17/1ab9ENZASYk/2K4fu+sKaq8ezZEUHuUEtgiSONYOYkywDLAPR163zncqI7PNFKrMZz4pO8DdAGY39m9+hH64xrhAw/jVCVVHDgQ1+PFaAjf33y8W//ZasB4HKKxSAGbXZ2FaAdYZVmNpAUOth2uzwAbb+3m60RI+h67KjYZfhpYdmvvsjsj/rPAO3qtxWCMtt1e/u3v2mr1WU7tsQRaUbsH1siq3i+nqdK3QhHHUVaXul+lwDts+wqQNdFlIxaY6H/pT9i/LHwF+38ct1m830y6Nl8Tx3tOkCjQ5kBWoweQIN78EGi+L6OdX4/HJ9633gPMjH2ooEOwBg4x8IVNEKKQhQzES9oSxTqGw0gP2tPnj4hW3r11Vf6fSD6b8BT0xyclJIuYzW2mRaldaifh6ctc/OtNwRtZWUrnYt9psNdNxOHlu0UqBr0cfqT13j19DyGArPsWtdPXPYYd4lrfIyXgMqSymAtxcOmgUwtF/eS95qVc3pN7VHNwti+IJ61ekM+eI4sPeoZqhcswFJZtV6Pk03idBY9L1q66tShzoBLhg2JBk/7kUKQrDVTHOv4uuWpWSKe85xtUiWv9LmKE9U97jk3ccRU7BXcE3qZ1BTgLArJwyt8XzWuoD3t48wks9S1qKC1pVOtLXsdovSBgTiNJhpASWbR3DhoCtNVX69rj+y6nBSexh0pTuGRffzbXwigoypJKr+s9xigtWCz/R++rwzMIFAZ7zUYWl4aM2i7O8MTMq5n3xogPWRxNcena4TmZAaNk72hEPzu7d+209On7eT4gJkKTpNT9NtHCMmt42tkaQoaVoCuFrRacL9eGYq1pWHWSQZVxGiwKBbt4hKpG7tsmDRb7LUtXTGkwgWDplunE5ndyF4ADQlE3g++T6C+6umYWev9YucA6H3k7k7VfwPPAZ13DNAGaQXvJmTP3HBg0afQq6VHf/eNv5eBi8MNLCNp7tYRkKs9ucWirQ1basC69PNYGzbzwPzguhhrBCu1YbThbbiqF8G5jFWosyCvN2YeFwJFpGDJhc3mQ36PwVeBH2dMZKwCl6tg1QE2XjdIeXPXJkSWYarBzfS6aL2pUL+wg1KeUtG4t7Uwuyzn/VQDpAYkBUo9HwJp9UPWc2nsJKuwk10c1usxF7tX4M3jnwCWR4IhFRe/x+d6jmubBzF53b/2eM1k0VpWLCbbu3peHOy13IA1LAOT64xrEuveY9TJkmPw6F3SAAAgAElEQVRhanLkPZWHDkuX98HH5z5Rp5yD2YE8CFXOi+7b3pHHcoCR4REYSyYf/foXW3+gBHAHDDXhWrz60ER7Xagy68p+KmAOGXPNANHnV0Fcn1EbwxT36xqkrwDdr19S/PRpXrD6ioNj57NJe+/dP7Rvvvm63Tg5FEADFJzFEW6eDY0BGoucm6+fwDJs8J9sNCUOA3QarWHajZ9XAIBiFCZFtfNL9LiYt3vfeq0DNOYGFloHx8pS4x8YGoDIC1oL08fVZ2bMNUPIOfTzASTOz86Y+4zPOHsugNa5hOfUoAHamQYndoe/dzoSvjpIiGDeT37yY/bcZXP60PndDjKDy8NmQJmB4zzTPJTUTe5hBABiOkNxxqwRe3PYqNexyk4gwqCTsQVIVNnBm78z3wjo4CxFGUQxZW/esQcpJqhiBkslLpaxi06AdmpZD/BlJoBB1Otm6Ko7KI3yf3lOZoTa9JIh8D8Cq0qldGn1EKgRU9G1Insqypy7UYhUNLcV9XNQQmG2jVZVBegraXZdvvYB08jiSSywhGEjajnC3gd+ttQ4NIjztmOjEQaoGk8DdHqqTq+MugFW50bKY/RztkFwrxizehsd5xu7bSpaLfj5K9ZJxlQ2me/Zz9eloyhqozENRi+voRw0gVO9tQj0f80jVkqXdCq7fqbldm/HAJsglUEFT3b9na9Z//6qG56sb8xyvIDTSETu9Uj3jrBJt/qQN6aTbfvowf32xRd/bMdHB3ThaWG98crhsYP+HGzsHZY3Uu18mnKdBANY3WQJ0NcElroHMGmrJXpCC6DRtP/ut16lxDFBCuR0zmAP56S0f0QqEsAQr4vRKmiRgcOrskYFFS9kjOXZ6akO051O2+W5OsXdOFEgDgDt074VUNHuJVOKk0jMoJEBgnv4x3/8R40ZpLDCPLwmrD1mYMQ9MGSAPO8O1qD9KZ4TRgCv8diyAGgAqhk9U8ZCXyW7jVLqlBnCUEbmjiUVAzXej8/rHhr1ypT2vJFrnqyfIV1cVfGNN7ABSQcGZ+dHb2Cv6eF+SfNqQCZTjF4yDq6SFSNrILwWMjYyxWzulddxLnj2SHEuOQ0IvTQxZTP+6rFWgmQDYpJV5ZZIQy9ace1tYy8jc4HrHIk8DGsUtK8Ux8lYRmbKVI/DczL2UBhPaI3rNuWi7JlB4uSCFjGGwEHdb5/Ta06AMsgqRVng6wIgy0r2xHSggFMn3U61BINxaKwpuJp+KM/XLqWBud6UGIaLQ67jZXrNAFUHbAjgKXEMmbYAxVHVeoWrjNS/NUAnG+Pmjl/jO3ViA4Jv2ueffdI+++wTuu/IUuBiDzfILqI2QrIlfBajtawgjKKKOGlDFjDbQ+o5U1esz2DQ4bMw2h3j1RA1Rk/oRbtAM6TJot198VUGCZHZMZst2hKgxRxxsQB8FgAawIjrjwF6bNg8L2PPxvcOBu3y3tWlTkk5OTlm6TfS7MCg1flLAI0xo7wReb8ALPwMgL5562b70Y9+xAINM0lsKAFYnsVmluJ1QlCJ/GMDs43NyckJFzzS+PBsmA+waPyMcWBaVnTbU07zontG0MC729sLh8QuB2s1NiMyPtyprjfoiQZPFYwrA/TnCARzXut+8PttFAwQ/tsEKBkJnzAvw++85kWbox91dEzsf8uUNOxh3QArElmFKm/EATjrojY0CjTaqNnNz+wi3399jvpastSh10ugjjxnA9egnajzm9nrOTHjKpmrqbsIvAkwsS7xtc5H1YDr78zsuzGp+BDFUrk3dVYhx5WGwEHZIa6hUMlryl8tB+ksQ3ku9u4E0AZiyEdqSaGxdKGW2mtwf+PQWOf2mUW7NWZlqQaYYQqZav2HoDsE7DGgVjZd04Zs1e3y69pmLH4AuYB1I+eGiIBbP4w2/tYFNrxPPCHSWVbtqy+/aA8efEgGDYmDGwFaVW3aH1q0B56al10plyJHKlXf+N1dHQYJs9gmu4WZIXpR0DBSUgKzmjcUq9y++3LbPzhp6w3Y+w67X5F1xaLE35o5WvfzJh4btm7KauQ+PA4+W2tk0PgeLFpN+y9pwGDcoE/j2CsZHmU1gGl6cwCYz9kwSSerwJC9+uqrBGhr/Da8Q1CLcvwST6i6eEoXapiEezNzBTvEzyiisHSCe3VD+p5xEIVPBn98hQ6aAKVUwC5BrHT6h9IIhwcB+DAG3xd+b1D15xM8kCNMA5zpdh7naoR83wKwYSm5AM5rSZu2ewZsNzBn9STnINguPhsZHAigsdcFquVC8x0bQ8U96vFjIkY2LQLelFTGRtRr1z1APA7aT/q77nX2YGrmdKOoS7hjMqMr+zld8o6fZSSV5aEsFhl6z6G/mnwYl4bsnkjD+7pOg/Y9S1RwlbD6WOvZlESAeeS+2657ip3HzIZX4O4kimT4zjqhwcA+jmpZDDXmkQVj0cK2A7QRXEHCzH+2S5ObfewumzUOXfchTF//k/OgPZACaUU20yBkAGfMyPFzlTg48OMsjvgZ0X4BNFK81u3rP3/VPvzwg3awv8uSb5+sojSi2FAjgE72VZhYBJyuAnQsTgKfo9p5gjKeD6ds2BXkpovFqmIVAPSaJ3vvEaBxTFEAdLRfNcC7n7M1aVzP0tQQpP/6rBAQAdBnSq3DeGBzQ3s+OjzQqSpnOpcwAVr9JZzOxdLly0v2awaDxs/saMdCi8yESLaFQgSMQfaJcHDIa8Ib3ZsC7AS6Kj4D3+N67CFRPBjLcLgvro9IfeoADDCLIgaksbl0Od33XNO+1yEzDiNZqms9/wbe9FwmbWeBalVpve53UT0bA7S9MK9re0NuJM/sFIJUuOUhLdUUrt7ZDTo4zq2MwzecdjheAUPJMtLsBuQj40SVqPRCjFjf1uYrm7QhCR++XNrBzDhfMwLe9qwGOn0YJJOAlESVsIC1OvYGhWVab5XZj4kdABpBTlf01ZYPCCgi9dGVjDydN1iur8c9ViQOPe8QGwi0K+U5OxWy5nLjzMZqdH3Ab/eqzKCvArQGER9cQSStU1pZD8h12x9/W2+gsnJ3yauLX2A2BOnKwhPMUwfSdSPI8TcAmps/QBrVhO+jmnA2YRAMTXesCwGgOVkR3R+7MGI1Yn0ABm9KywQej2p4hrnDIRGQhUY/bGjHqCZi4BQu6bSdXaxZSYim/QZozIc+X9aW9xB6cwKMy+BdUJEbos6RLLz+dQZ9dsbPVsWemh+dHMexV0ife/KY8wO5wBk9vb3lBj0yzgXQT5+2p8+eEqCPDo8E5NGjgdkbbuMaPYG1oSxZ4ARvteGsRhjfKw9c5ffO3vD8uE0l3ufiGLKT0seZY1T6I3A9R/Wf94DmTRtfco4YXpIVd9gT+fMGr1qjWZReWzBVTZ+nDWwma0NaWbpYVOY2o8rPhTJVDsFEsdw6wKPmNZOZBvvlzoiJxksdODGGCx2pxZK8KJzA+PrUD/S6kIc97vgoEFQzKJd/Owgnlm+PDj1khhKETjph69d+6G2chl2CUhVQO9q46i48aQDpXwNo4YoysiqrNcuHROQgsYyjBslrEYUqHluv8c6I4z7x92h6VfPQK6NXgZYki7H3onnI+fC6q8kTE2vQdmXszliErwBNGOwDGOE362xj7SNG1Iuxuh3edGLQDk5GLqYZ7yCdLyWOMUAn4AjY2fq+TrIRiAOk9CMECZ88ftTeeeftttiZtqOjQ1bP+RHkzji1aqgx2TIbPAxsYwZt0B4uLEs0Zjba4BwPGEIaBHW0A4tOgL5JwJ7OdmLRa9FdBehsUuMDMD0Ww+xDL0RHHxKgAcj4hz7LWFxg1ABofM7F2Vl7/OQRF60B2lo0exlskWZ3RoBGmt3Dhw8pcdy9ezd6nUBTRam8GDr+AWCGBjCr6nzv1k2xScDqnZqF5wcoO5h3eqpG/g4I4rSNaiT7BLP9bLjUPYfXY5IBGs+h8mf1ewHuLM5XnLRZnHjt65iQcIwiwN5TxKI/ubvVIYOA5/1dOSw2pYwEblfIZVvTWDzdyJsgYNxm0KLd5gBGIRi89dAetCJjwdozkEFGEkCr9zYMnA+GdQ+JODA39m4NwNGwRJodXnchEOcysEJdEKNdblTyjdvOGlwlH2URjwHUK1fkMduFVpafAf5IbSuVyZ1hhyGunpKAVE2TjHmIxehZkJ2D5lfyYvBIbANcZMMKxLxOtIYYp9thQGB8TVC5hnqaXUgiH//mv2vsSrd/03QlWV+tIqTbVE4/9uIcbIYA88oqDVYJoO7kNkwFq1g/ANuRdipzl4G5vwXQUALd/g8Q+PzZk/b2279p6IV0dHSgzAVrZg4OBtOp4Dtm03VwtVhSb7TnURk17lGyjGgwFT7mCGOTxKGj0K2aGPSt2y+2w+Nb1KAB0NSgg4lVgBZDCUCaSOKoOq9Wmjd3jpmj4J4nnsJMgN7lIkQ6242TE94fNOjHjwOg++GYYl5arFtWGiLDguXejx61n/zkJ+3evXuxCNG9DqmCaFo14Uaup0VXDdFM0WDmKj685/j4mNfDNfAVgUNUQOpMxThrL46TyrXpM8kEzv5HY9y7wknag85YS3edG+xy58zXVQdCA7E3qdkirg3AQr8LAtfSjfRD2pohrx2HlbpvuT2dYVzHe8DBT4OG96mzrVxBSmYLfToCUqh8Vem7glb4fQ9U9TMhxeZcL6C1o8AVjLuDij4Rh0YFzDG8E+YFR7aHGyZZm9dYx+mBUfVpMLJHmMy19g3XX1r79V6zp4Ln8ZmRBtwaaPQ89QrQiJt4nemedFKRGL1y5+XB4CxG6dv45zS7Lsc5iFcklqo0VIKWwGuczX7VllV8/5aYe1bdJ7/9H8yDFgWPoexpLO4W19fzQNupQa58x/C7CmBjl4W/42oLgI4fhkBvpj5uyO+/KWBzjQbtLnxYrAZoZECADb79u1+j9ow9oZ1axkIKVq4pNQt/o8HL3ES7SLbeekZHZ2tvDh/MmW6yFmKMkTX0iOQKANwwacpUuxs377Sjk9tts0Wq1JwA7cVszRmdygRocZJ4MIrOnj2xHMrMnNHAy1i4aRU0XQAtMyKWyosWQKPKUOcS9nHk38ozsaYLgAZw+v9/+qd/IqDaRWc2Dc+R21CDR9ogvw+2ZbZsEMJm1MbRcwOEbty4wffzaK3Npt2+dYtSDAwKT3BZCgD785eTbABUqTmi2dDsCkBXxmY31FH8dF813q5YrJKEGbGZVA/Ch87gjYwAE3OU6UX5oIzhXjMZ0obPPtO5BiWxOWOlu+8uDmKmkNLsvK+qnII8XoMPA25xJJkDcT7xxKl2ljMCc7uxM7kxMGmNWxaKNVfwRURHaaHeOwm8OtSWhib6U8u4ZKqgnxMM3wRT18u+JLgHGRKxXTe6cmqn2HDIMl1azVTKeqaoP9cA7T2Yp6sM5R14sDWmYBzs8+O+25ZTB+RuGsfhtUaJozLaWi/vvspmVw7I1Z8rHFdgHUsaft+V18P14UbwKd5dShmm21kS8YLnBuhkKAIcXWsLYI/+q3bJsZC4CFfL9vvf/7atN+h/vEeA5uJiBVb0CA6gSwadAQBrVh4LLzjfm0FbkBjJ7Nb5AqFrq0bLLxWgUU0IcMb/SLm7DqAxBuhRgbnpQBasziDXv14L0Bm4xL0boBmhXq3Jmk+Oj4nl+F4atLR8ZnGg4Xx0QlNQ8YLgrINdV+0HP/gBJQgxyQtJUGFk8CFgLpV5mIWml5bxCLMMAD4+j3LMdtuQG00DFVWULA6IFCf1TkHARxWg3iDU+qOJlgNAGCelN6V+Ska10pFevUgjWCM9h61YV0qDKYnlmg8pLyQO7xOephKViVpHMvQGJQOvGa97XFgXx99Ij88MAe9RB29pUHgK99WTrblmqA+r8i8NoQ96SGBNhpcskPJc8TLrenNrBe2TYO9BYjLAKEafQpvJS6anen9pzBSwxDyY2SLjwSlpAmA3tNK6ocFnObblimymJu8gxq5gD6+Fvc/DFJyLn0FCg7MOQ8gDA5JURCbO3POTQcvqgTOGwAMvhFVsnRxGnN+jaO0+T1Sp+YcaMDez9g3oA9K99iKrgFvBevx9fX+6nUo0H2Zt5AJIa516t9ls38D9PEIHCXXlztaj/BmBP0sgAGhc853fv92enz4mg9bZe9ETOE6pkIbnmv5Su1/7c/RCg8g/HbUktMbq8cPcmx1kUC/llzFAHxzdbMc3XiBAT2eLzqCxeLj4Nq0fy0OQCt2M2nhJuDGIaHRCbyXjQN6w84Cn0tkA+lH0AbAVQKtPBw+ODS3f5zwqhVCNhwCcYLaQN/B80KAz2Ie0vOxvgI3KMbDBivUlFqbsF3spnlP8jJiBjSmeeW9XlYoJ7jq0AdfFBgZAwxik5KMKMgQSMYDY1D0zgg1rxOgB+FhnWC9XDUekbc5i7kqXPIOZdWhlY8zYXN5rn1kdOCsTueTRgc8BRVcw+u+rvFO1WoxFZcOSIQKwyoG3fD0OJ63PgXsBQGcAW8+kbCj/S1ms7+E4hgyHHNQjpap8gkMebEDSi64ZDlqHwpl6UnftzKc5q6BbKxoN1rm2MwVX14xzAnWuXGCC+3GLwUNfl4ErGKgTqrVTen50HhuG19nqdQeJBUq3q8Fe7XF4LXk8YDfWmzwQlx6UjjcR02dv6kj9xHyhJuKjt3CqtzVlH41T3K1RbXiygugBELrtdeBskBxrM/kZ2Rzbg1F/193LoY39W3YgfjfW8qJIBXobV4SkgHfffac9fvR1Oz5GNaFOTwbT5inLEWE1uMi1kT45lDjGjEmLjou5tJHsyz3m3ouWvSBC42KLRmZyQC+dUeLY3Ttqt154sfeExqz7dG9r0dCu8Q9pbd60zhrIbVbTIDNYCTYGAPDBBE7j2t/d5+ZAPjMrLVFZeHnRHj76JkAhUpxCVhGDX/OwWMsbAGmcSfjiiy+GPq40Stw3WWI5daR7RdFhzGNssBN7lCSGoWXntKj0Q6qSD/f0pif4+DBYpKcxdzY1YGufycZSSnPfDeiqSBEkAHTdOtmqYjqZ3ZGGbtirA3MgCQLpgHlILCQeaPCpQ+ZBD+714JiFJSxLLH4W3HVl9j3NLoycdGAZO+8xAW1KhurDIQIjQpK9aLTGJO/13h3R45gAzErGLNIy2/dY4JrZZ1qrEdfIrAdk3Kgi1WmEllecAy1PWecVyuvMFsVYl8SZqNg04xYJSa03rlwAV4y8a/FRmTis9KuHeEQ0OcDZmOkKzZQTo2tdHDjRM1lICAS+anilBlGrUvgkxTGNI/HvwS9/wX7QyY5L39kCzhUVdXN6BR0jclBGInhsEtP6lFISLGpKXZVIcgHpOinbpm3XZOfG0gJUidjgWgQhMEUMgFgTFuEHH7zXHv7ly3Z4uN8Ojw7pfmNDIpClHMvanNsM+mpbyCqB2EXhGHULnqPXGUqJhNIdjaIPKT5XARrVhWpFCoAeaqy+TxaExCkz6TIL1KqnUxeTAFoZB/jHzX552fb3DhgYNEDjfej1/PAhAFqMWftcO2MA0M8lcfBcwuPj9u3Xv91zVmn8gpngScF+fUoG27j2zY8shEhJC32QkXUEQmPj9fQ+nl6tikboz34+GxsfwUYfa1ToVA+gzfWnTUIJxJ0LQ36QYfW6wKnqyG8WuzKTqm6svQS9FimZkXIH9soTasp9WaqRd+STY7J7XWXMDC7G0qqf3z2kuFeDk8fdXom9456GFicEVYD2M6lRUhC3OONQqWuuKK59jGWsLbcoDS17aVtOgTGhRIFj3CIelfu21Dg4sBjMtu55ecZiwe4wZ03bRTiuBkbBjL+vWTkKtrrntns3S0nAPCjXOqUgHSobYFvaiPa2r5T89PyDmEoYEWZ29tRItp7qUyQCUvwXADTduMjTM1N0hHOcGmItyB9iFwmTblelWuquidWLFvehB7ZioQ1BOgFgbCB8jbpg+72V1BkyAE4iNpsAGgsfE/XRR/fbV198zkIVnMPns/EA0Jhtuy2WVdya0ZthzBY8yb7XMUCbuQwlHWWyZOANWQag2TOWey92DtrtO99i+TcPfpgqud5GUQwJx5WpLLkz6GDjnupqsPr9RaK/ARrvkau1bHu7+2Q1AGjkiPPsv8sLZnHA8oudVIDWBj07VT9oADTS7JBh8eYP32TqlvKc80zAbOwegRlBbwR9RPqcLSAw1txhU2IskdKHDe7g0vNnyurwGvLas/ROo1nWmYmGPTWzIpf9M+ExdGucxOIudfaiyDzDmKcbn95bNVxivqFth5uLeTy/yDMJzY5p7Bj8soEYbtoOUNFnIw1epzE9mF+Nhb2SGrxS5oee0z2p9fO4qZdoEsGl96J2+l0aEHst1Vsh86V8lfnSuc/Vo6UCtMdS14ujp8zSwmP33+tEmajA7N6ts3BUHKRn0Snm+uzAw94nusq66t3sWIS6IYpA+bADSHr2Chy0t2eIeIxJAK7lnP3+vOXgW+GuTmPn7+tZoV6n93/5863Tu3ovjji5wZVtQ+abzefxoTo2vjLicohssQZe/AaHylasq1393fUAPTYAdUAqg+4SSwA0O3bxZGz1If7880/bv3/2cdvf32WgyYGNCtBeLHLzylFX8X1NbeqZHuUcR4NCXRjV3cSzWOsWUCugw1NVVjghZI89oZFiZwYNWcQAjY3ggBgi7pp0MUpeMwZ1CNBFnI5I+5hBA6BxP8+ePWVONPKXIaEgSAim0FO++mkYKllF3jT+N4NGocob/8cbkZAvpuDyXN2fWjfC/YPLjwXvzdENBrTiiNBj/g73DxqKCHAd/B3kDfwPw5A6sx584N3JsY/MCTElP3ftFQz9lMxxqg3mzWMpqQMHgCfuyy67mZPvw3nAcnWDwYfuWr2aNJplbiYCdACL57PukeHayueBIXEgroNXnPhRwRmfhZ99RBR+xj3ZLRcwKUPHgKvm83LRzQ79zL43s0Nf258rvh+xIqJkHK9n0C3Gk4SvKb4ikBbAIp7gyksaHJbSZxm2caUG61MmCmZLgyFPS4FRBehU8adSa/V11s/2eg3CdNJj3cOj7cQrztn0usP9MaW0tHqVnXFAWL1++Hv0nuZ4pGTK/XH/l/+85SKOk7BdNYSCiUyazoISjWFhCcTruuE9TZpsbxAPXF2UAu1h0+r8a0e+/dljKSMtvIFYwJ0Sh5iRIrKQOADQKvWWe/7ll39qHz/4oO3uzumKi5m1/jWlC7m1Nf0qWdQwra7KIlkYMWYjmefKMYpxcP9en6oCBj2d7UbT/t1g1ilx0ECuBMa4LhbWGKDdbW4IBsMxrRIHF+jlJRk07gul3WC/AGlIHABsMAm7fZZPFOBQIQmb9kce9JtvvtleuPMC86O1cfNwTyxe7Y54jSevm6nJ0DufWx4akG3Tjg4OuXF9KKsr3wCG+Gfm7AwCjImCNsMsHGx4Znc4qEMWUwBkq/4PPfi2DmOy9uurdskGQ+nSjz0VezRaoxGIikNGfa9eZwYyb2hsWgYTI5Yxvn97eAkI7pqWXoo9iiREGaTCPS0vL3qGijzg7FynNSWjr6FJvb2Tssg7N2nyM5it1+szqFgOBKDkw37OofWODm7282JG/n/O3oPJsuu60rzpTXkULElQ9EaEOMOI1kTMzM9tGUod8z+aoqiJCXXTwDsStgCUr/QTa6/9nb3PzQSk6EIgKuvle+/ee8za66ztYoxIQU/wjrHWPQ2jbqZOI1j/rJZZOCGzTnUrvYAx8rTXCYRwVOOX1wSRIEgcgS9J1MzQy9HIniQip4d20r6sDJjxwEEM9R2BJW/97r+6aeyowaG3oDX5SFPWqJyHYyEmQAOGHYgHQLaLdqDw4s3Y3abD9cm2s86CP5N/iUW0xAO0qL7Yo3CgtGfp5bHSDND37n22vPn675edna2IDNjbNVsSg2YhAfoeTJwlFdEBA4NpT9ZydRzrxodnlI7YGXRsgqALYtC68x0X7d9226uuQcviOknBjstLEsfQnudTje+jxhMgBDCi7dXufkS1CJAlS6iglCQOAbbSuWX5I0Y8DjmlPwo0pQULpKVBv/TyS8udO3cS1NErU7cOqYRuHPaeugRnJUIxrrHgbQ2Wg33XTjHbMYDo350Q6P1yyuEk43v6HOjoHTGyqQcqaiMyIpU9d2ENkaI1wYjDgeNNPFhjbsy+Nq+6lq+bcb2t6bBetZZbFc4GYKnbfBgWM8c1++Wz6P9EAOjvXrOjE5guo4isRAW7UYAJolYORQFL7NmsF137197adSZoMVgzQU4gBbCU31QiTe6jlfyJIdBdOImn/g9dd5Ug4wSgKnzVGX1hECUkcvWndEKquKWb7jituHEM1Fqr95SSAm8WHFJR609YxrPIQa91hAEnRluRRTiE4+sF0K7Q5N5ZHmCnHDtO0F5Te075XWOAOXETqDan1BpM+0IerGgFFl7KBIzPVa5mtjw7DNkEVb4vf58MOjS9yNpzF5AHah77h3+PWF5p0AJovR41WtPSM8HFngukBzNbdatgUsIqNuP0TZu4nIRRqy4A+uhEXuvtAOhtdVVpAB0bN7t4o41rUzLhpDt7Q82MmTnpbA/mHyz42bMB0Kr/3AFagC02rNe0uWOEswoXgCaADonj/lfBvL/73e+OYx7ghlA2sjtNycZaI8FITFn3psLsdki5lT3Fh/Q73bPeZ4buOffaMiPkmpeSSTIpQ0d4JIkIbWLtScDoxj863q9ObgJYdaZuPRD70b6zY60h3WfFaOM0rMiQYGysJ7pKZ/QC66dLDPIXrAFat7yWHfr+nEA2T5TsbcCjG0bWkJMvKIlp2WFv/2Do9Dwrp+a+D+L7mgasaCn9Cd9XOtOIqCEqxfHb1VJq+JsiRTozcludi4413AunqYTlobd72dZpKTAuTzZIX/g2CmQzOidaYfkb5dj2vLgDS7+Hvs+G0QnGX3W4I3O3lUt1gS/W4/my8fa/SeJwKJEd8gZhxwaaMaOZ1O+KhncN2jR9rsfMogTSjqoAACAASURBVGLC++8B6BLtW7ag78Dxp2TpXvH93Qnp7y48MkBSkCRLKoYGbSfh48cPl9f/+D9isMUQ5XAwQFfzUVhZLb6K4uCZYDwszM4i2Bj9iDnYNiFCmftPKjEArb6EZ+dbywsvfTsAWo5DGDQAXX4DpxXHmLYmv5w+1jo/88B9dYBW9iAMmvrP0ZdQRfsfP7oE0FGIP4+/9CUMJ+FXX8bY/uhH0qC9ogNYcx0jKQFoHkfV23bLKDfy3Bgpy9KEidxg0+hvPTfJMOXgMfuNKIl0fvbIAj//XKCnjwXrtgx0q9o4SmM6DlihZjYY3pJs7L4uDHJKwU5Nm2N7+gxgtgOEI8Ek20adHEcZ1zqOIxO5JCraOHuY5+h7o5OJYXRCM+0FtWSA7AwdtTpSHtoWm8/uITh7xerpdxj3TXz0yjgSkYUhiVKoydwjUzHrViOH0OXEIGogjXkgIUdRFT5MLduZLDKQMX/geWeA7tmYLuPam8HS4buiQKqHptcbSS3cmRN1hoHM6I3uh4gTWetZGL9LHR/Ja8LMoSRYJw+A9qIwOJeAbXAOAMijCF7cDjoutzfXaGbzANjrwev/RoBHy2QhV8hM6tSQ4VYjeg0yfJZjqKUNMuWsoWWcQCYnHC1v/Ol/Lk+fPo5juJxDaNBEcXTw8KTTIoiuEDZWHFM7SCN/sOm6dYVdU80upXJbU2myWdHu5Gwz4qAPr91cTs8uArzk/Y/7UsjdqYzNdsgRHPfRlGuDekFhqQGdvpE704ui/dsu4Sm2rM+qJrQ0aEkcip5Ag7bny2MLQ5X+LBYtBq33/s3f/E2kz+uU0o/ySEnzGFviYI1xz7HIo/avHVYCEIGv2JZYiOLYdU0cPH1trElDGcuy5oAWY8P1AVnWtE4EUYIyN9Lu3n4Aqd9nEJ9ZM/Wy3fdTf9BGvVlnh9t43pQV4lSglOXs8YchhTgoLJRzpJMu6uSp9+DE5nOd5boRgO9JJC2AectFknCIY+CDOUc5dO9HM0bJtiYGLqrUG6gS85vx56fVuYT9oPvmhOOooCyUldfIborpU1Ckkg32IGLpHGSOegYm4xANhbMtG8lMNjCWbrZ3PD9gn8fVJAxnJ4CLY1CymB3ddmoH84/IDs8lxr8bSBzLfKdPKhWuzBrVnmOMwyAA0J4mN4xds+iZQbeYfe3MliL5TUDcQb2zSZyE1jJ7/PJcvyI2TjJpX6fYNte9CqAJ7fGicNUu2RQN8snJUWjQjx49WG7fvhUShxZiadA+JgO6MDwWuTXBOp52QIYld0dOB+jcSeNInijnDRz7TN2SJXNcLLefe3G5dv12ADRhdgC0GKN6FOqewumWADBftyQOgIg56EDGc3aApgfhjRvXI4oDgMbDb00f0DFgij0rfOz+/fsxnv/Hf/nbSKWnuD9jw3zoHgRAZpEOc2JTAML6jEObDIY3rl+Pz0R6+cnxcuO6ur6cLEdHrq9bx+zKIOzPahnD5TbXBnYdhjaMSjAuG3GyvvTvKCiWvhiO6VwL8Apno5oAtLj9AOPc0H1/xGftlvIySfmE0gB8N0k0YpEdeC25GMwiK5GuJU3H9he3zMEWC+w+heX8dqbl8XJ2jsPUjlFp+E+P1BbN9Y7pckLqtR417iPHuhWTG/JTX6e0//KTl/EsycFyAlmivTMLui/7HLDX92stQaC6AY71dkGDW2vQJMkAtjBgQNcEykkmAcDB5is1ne9H8ipsylunimIW84egYbS0R8AUsftLAL2x2GEIo45A/iF9JIh3h17zXHagXANBQM6qtZAHu2otwDC67Ic18UI1MONRLsCrYPnuJAx7k1/q+8l60CO+9mh5/903ly+/vLcIgATQkaGWcdAAST/60tm4jrE9s6x+ZsBhMJfAebxgHVLZjWPzxlFuazlfnE14684LAdDRUFbFgE59LI3wyGxTpvvpDLrrgGXMSprq41KLyuO4ZtB6r5yocs6gQZPgQsOucN5kMoJaY4l5C6Cfu31n+eu//uuU0Ay8gyWKgaiaWx4BXWXO8hp6o8ZPm8aMJzuZb24ut29rPM6XB48exu8VhaMaH5RLNZuydOcIHIdkwbaCeW5KP547bzNvzAXAp3+TRu+YWLNGJQdRMF+wQiGeeP+QmpLjjiiB2kfOvagTA0ANQMeeuaJMZicLAmjYI0V6MCrIBoB0N8x0hpk07Dh+J+BmFIQNJzUtfPSO/1UXfEfp+hmhMk4+gLtXx8CCBrpe9D2Tzxp1ZIySNYqBSenLa9rRZQZkdwTvRo9IC73XxpP092yRleGBdjC7MNiQJJqTsJj6XAfcJ988CkX9bAFgkbjCPTZ4Pmkr5D9wcKnM5KFpp48Dlt8AOrXn0U2ltOjKjisdbgzKaoH1wWKxXfU3GwHPPBMGOHeAB1xngGaQuM+BeAl4kNPSRztAe+KOl4/+8t7y2WcfBwDt78kh1TqqtKJDxbIIfk9HVTJonEek7eomkBrm55+NSaRkZ6bcCDmMZS0GvbUcnSzLjdt3lxs3KTmqxqh+doFMOLVyIfc46G5c+pxwZGVM+zh3Bi2tVM5SpXeLLUiDBqCROGxXiAapztuPHtuRqMp3N65dX179zneC6epaugYMUH9LViJO1fg8hyRyJOR0Is1V8yhA1nuf6f7OzyOyQ88mZosT0Wy3gXOywvHMii9uiTNdK8RAcGSNqIhTgXE5cXriifGmHNowOF/LANzTkYm86U7SYShJnd64GK3Y+qmtanfYeFmClDRUwNENDIwW7VPPEOs/EmWejphe4rRd5c37ZoDJOL3WfMcJKMYP7Jj3YIy9ZItWzEnsPk6pUb9C6f4J5tG3cGNxj7+Z9GDsuiPT+FGhfzYiZO9l1uLFuVt+ZZQOJz3WH8z68v7M+Uq2y/shh0GOMuzPj+5xYo16rizF0JHFEpLT4gf4p2LQT5SXwmItcdQCIlqD0Lug4C1uk4nnocJv3sJk1r+f7cjlhJZoLzWOfcUsAPBJLxwRIz0yYQ3Qic+jGcDXA/TZ2cny0Z/fWz76+M/BoA8P1M3a1exYJD2jysek0qBVR8HRHhlqMwqH46Ge08XD3dp0J/eed2dns9ysuJVRNGcXm8vx6cZy/dZzy63bd6MmtCrasTAF0NIw9b12klni6Juzj39faLzeJSBARX0JBdBymgqgxQo7QAt8R9TCAGiHbAkwBNACcRVWOjk6Xn74gx/EGLEhYH+6XhSuwrFstWQkPun3/ehqJ5uNkopbib1FLYyMl6btlQBBz6r5IlHAeufc2UPvwYnI70bRpCimXwXCfBz2/JAuHPMZTtkc8/R+VsYczDglh+wEbwmFsLnqcM34DwedGH62lGITM78lB6lepk8chAYSl13ssTIYWQNOiDoLB2cd0Um6KIDCaHh9Vj9EIldMQsxmSc0v/dqnFmVhUgAqdnho3w5blSwSz8R/mUbNcxLmaOnIxs5toczye2ROr1hng+nrGFBdPAyjAxmpU07HscIU3qd9PpJKiNdW44a93TCMzB2GVO/vBsBBFxVEAWuXcQ0yEL1S9T91OrKrfQG0jw6eEFrcuB503GTKmFijWDDZLXgNwt0ifRNg63eRS4+FGxEkV31jxWLi2/W7Smjvx7cakFwAKXEY44mZPF0++ejD5YMP3l2u37i2XL+mehzZOHaqS1A1OXrRcz1/TFp0X3EQPs0lB5dojDDGLI9o3LuFdaSYTNqJI76yNDcXOQkPb9xebt95fgJoTaYAiQ2nylokavAadSaYjwLovHqmsPYjtua6A7RingW8chLqSCuJQ5EctSAwiNWtW+85On62PHrwMBJWfvyjH4UGzVqwk8+RAir1yekksqlGzePSUbtMJL392dMjMxbVclY942RO0X5Ji/3MzEnXgwF3ZxwMsp8eOvAxXqzxsZ6zMJIjAjPtOYpdJUsnbjl/D6sCjGX0CA+EFPXwvL5XYq5y46N38jyWk5zt5ggag0Fn0BgcA7zBAabt+VYMs8ul8jy8XsbbDB5GyDgoYYTSp07hp5M4zDdZcYSBno0oHH1+jL3YvjqNRxSHy55GfHO09yqHInhjFp1hkykVOYihGvbiuMbgIMMVQyVQoLr2QK7GszU5RevJjLc66XSZVmtVfhnSuwdRy6Sqvs44xfAaJ7QuwQDQneGnxOGQOgB6dhJy5DS9mRZ1Bqp/E0Bf9bv+mtuOz3IFloZNkxAwguU7QFtnnK/S77Ev+niXrjUyos6Xe599tLz99hvL4bWDcDx1gA5JJAGDK5gtZPWu7Lwiz+MQ9zN1uzMeAzOZkZ3xk35UAB3OtxjnzQBoMeiD67eWO8+9UAAdCXXVUkmTLW91AbQXrvvFcSSt2PUa14oDhSlpkUmDVqyuGLQAWlqdAFoLX+Cs/9GwN9Ko6/NebCo3+jAy1FR29LPPPlt++pOfRJSMwEnJI3rvSNfNcfGR0QDdDQob0BtUYLixPHmsKBID9LPjp1FTWn/0naoFokQTmFUAVAv97ORBPwOQDintmXIV76sdGnO+BYGpzFqNOy2NfHz3hobBOz47W1hR5XA6nvtY3jcujkYxYjN61SBx1lyfJ0X72MlWDN5MjrgODHESjDwJA8SafY0h7JB1DQPWp31qnBuhmlD0CCmvafIPknHEc0tyilT+Fq0ygRTZpcmgI3l+dBn3To/7ottQLFlOHeXIBBMC0JPt+iRChBXS5FZIgwXaWVmRU3CAK0y7Iiq8jyoSygbRNewd1WGnYS8Ny2uGnaxylyGpHaP0XbEnc467PLbx9r/9vVTnkYjimwOI/XDe0CZNHXg0s4R8wQgAMlgZR4TO3joAB0DjyJuSYvxNQz+CwrcjkEPhMtOpSS394Tvjj+fQkSpjYJVZ+NUXny1vvP6HKAgkHXqbYPxoBeQNTEiON52Pa9TBDQlktGR3XQAxdI46bKiEHctBPaU0JY4RzRJ20IlC6qKiehzq6v3c3RcHQGusYaGEne3vHwRr5I80RJhnjEcCdT9lxFE8C8mUAdoaALi3uxsSh/6XxKE/j58YoK3nVz1f2J3ARAB9TPPYBw+WX/3qV1Fy1PWV6zQS8kPW4jAq+6gLQ8TBRZ2LYMOqgHYsTfxw2d3fXR49eRjPrXUq2ePhgwcxBzgXKUeZUDXGp04ZZILVpu1xsDH3WTgr9kK2EyNDTllsfT2L57BJtQZGjY4WweHnq6MsHT+6MeVG0TJDPqDHYBqMjHAcbb5iraUsApsbCT2pU3dWrzWsAkkad+/rOUTP6x/ZY5YnSSYxS6VNlIHKgOzjehgfkkpaQheMGCezpKoA5inxzXpXnEASOK1r1wnf4+SCaPh//Iw2lj2e28BXoGtArVZzgOiQELe2h4EMSSJD6ZAnwmmder4Ng5+hgz8SSuFgzmxzGIMRAO0E0O/87h+imt2QCtI6Kb5RNzKsabLUDn7a3KD/VJyktc8Kja6BAxsDS++W8sgQcRgbTpWxm2KeiIHsHRHirm2dhkOvIgDWoWZx7QBo6lCfLw+++mJ5/Y9/WLa21d37cNndlZZmZlKB6QLhank110RoKZwexQHO3ZjVJLQTCaiUi6zYvgBa7EAMeomKdi+8+ErERlc2oe9RiyLAemtnWGmMpa4fC2dqaNkXkH/ui0g/R8p4pk+LPUtPvnZ4EO+VZCEApuSnjbfZedTGODlenjx9PLp7697+7//z/4rfE1KmNYExcRRHsUjYJJvHJwE7w5AVgt3v7i7Xrh8uT54+ycSZ7Sh4pcgRSlAW26y5K2kh06uTYaF1j4JXOBdHOUsDVBjEqOFraQOmTjiW4aIcVjrCkx3G2vc8UxjclgnDyeY0OendbppWnb6MYP2R/GMZIr5Juv1OpYXHc22Wc4o1GdfL4Hu0ZaQUM1wYIZXoKtcBo4Oh6c66DlAjgQZMahu6TpUVOw5ZkJRWskIxX8ZG34uOr2a4Q24bGbMuQKY/2hesURiu5y9LTEQ9Erpyy5g45NNx5zBfTt1XFIZreziGs+IoxtNOYx43U1KQfX0+QfN8hATG5977N5Ub5XjnxRKyQVay6uI6C6Cu7OXoP+nhGTc8H1VZgAyWv8se0B4GNn9PaX0AtBcu7WcMiLa8VC5zh+x+r0RJxGuDTbpo0pOHD5Y//fH3cQ/Xbxwu+3taEAI/jrhpHKg6FUfx2gCUzMQQMRlsmH6C6JtwfeLo4+IxULcNFUaaAfo8a0WLoShpBXBDzsBg6vuC/fTxyoVgbzTHdeqtGAAAaP1e+qI26mWAfhRSkav/1XwoHlmanABan5HEoT+qaCfdRpo5xz7AboQ2rDYv/2Q8fWLYzugCyxk3b96IeGsxfIGeAJoIE60ts1yzrXLeOFQr0q0j+SL12QS4OJZHJTMbDX2On2mYOupMJwPDmIxTYlvTStDx62UY+xrJlTpIDPPG81OPGe9//H5DvRRTz27H9b7BWXdl2OaaFsg5MzPsTQ0MYjwb91MnYROpaPSQgEOKaHecd4QYSIFklOAU85Hd0n3fXp8w4PVa4Nk4wbMGp/uNfe71qb1izZ7oDnpcCpyPg7TZZsqfFNk42WsxncDZXiqiVkYTDhvZXovE92lfWWfBnFoCeDNmHTxzmY3ZMd6N7cb7/696EvqrXcrAZqAA1drSOKqn04uJ0iKP28qaB7CDYrz+8vq+dSq4g0jGTaz0ZH+uWDXAMiZtJIPm21ZM3xf3wAVTj6iUvKflYjl68jgAWkxRAH2wr7ZEAHSBl9KO2eTWS83KnBZex/YBjKNQ0mWT2o1Vw6WmF+t2xY62QtZQydHnX3g5/n0RYXnpvN1SDKrjQJFhiJHW97pDixmysLQ2VwG0r++FzImDyAYBtMZMURti0HpOM+hHy4VOVyl1YjBV2U2OnqfPzGoVxSGm/Oqrry57O86+i5nICAuMK6+NOU32w/v4vfResVatVz2XMhO7LnhweBD3S80OF1CqUCw701za1Gs+uO7ITsTxRuEdvWM4GVNfhJAAXN2BGWs4wXk4jChXsC4jyfqIeOwiM4ASgAybin/zXUO3N5jUkXsuKqT7kTHR391hNYFzRhB4/1XCBfvl0n7LeineC4pAcJRXPG/WDpkim7K2yGCRGQFBHDP7278Hh6zJsnbXBpDnGWGOdFxRXP3Qgp256fkDXxIcWop7tGCLlw22BmnHFLLOLDoaGpFPxr7NHpIVbWSZqUcfDXIwouHKRwDu1ekKrTpN93v/9mtPTS76vJUGql38vxxS54Gt2NbaZAUOTE5uz5l1t01bbLxgywuk4BhwY0GN9kQTs65wFr2PMocRvSFBPo/kmhwB9Jtv/CmO7TduXlsOD/YCoLGU8XnJG+EkQq+s1vDVyLN+h/Us49JheNbyrjpZxII6j/4uwaI3NncDoKNovwCqAXQYHeSdi2UhFjpAG/9BREpgpCpW14vCJwQ/p5+BGsYAtLIJAWhVqYu+hNKT09AhkajDtQBasbUw6E8++SQA+qUXXgyJYwBXNOc1g+1GbThgc4MSR6r3hJ4YleBcua8zLAGR5kIRHVpHrvOrMLqqhUDN30hLTqfN8al0+3YKbA48fZ70YEsv1PY164ZhU2bSG3FO+59igMfJq/RunYIwQHxfN/h9A8c9ZKLFkBka+LLKOutdA0CdJLxHvNGrYmSd8rxeYHMYiqro6NA6G/88UY5O1nN2LddxIpIr1OWFM9qGEqikvduo6A9rkfman7E7dQvgOwYVYfTve86B9k4QrFYMTgxaJWi137XOhobfAJrm1rqnnSjm5edHKuphd5xoiSvvVffK0OAkdsp4N0gb7/7uH6NCRSLyYKswZiSHGRh5O5M855Vj/VjENem6Tnobm1FgQNGiO5zNAD1fN0Alvda9LCHXAzjCQIxYY9dcjXtcLpbjp0+Wd995a/nii3vLzVvXo7sK4XI4TULmaQ6GaqleuuDErhuj7uM2j0Npt2zQ+ltGsQBaDWOlQf9HAK2nFGNFqlCiSYDwyGjjJNSdQQboPmfEAgPQcgoKoLUIlamnBJTzdPBxz7qmAFoSBwAttq0oDkVw/OwnPy1dMHRRx78r8gGDVlEErTBRY9PB/CKBYolypgbPJZ5ZJyCF8inqRLJH1EmIDER3JzfLx9fi7zBDz9z/ZPa8DkBwPIVkCIBHk1DDzQgNlIHoyQj6jCSO+Y9XH8ChXol6n9m7jQo6PK9b61Un+tKFuT+6aus7u5zW12Nfg+xrnkffrTnwfVdoo2N+vU7qiG49GM1c+yI6hjSJw0a/dOvesKDS+XGu8b4CaHTiAtk+XnMUGeu21u5qpHNdh1HJEsIwdUuTTqJBz46zQGQgounX/va8uNVbj2LB1Ix5S/8Ep8o4wYxGsekvS2Lkz1QHFvxxxabVk/Bf3fJqnC+anMAiWneS6INXevD6KD8OtE3e4DJ+LBvJyzU3Vit6MJyxKMemtTOABUhd31qQ1hDjHrMOB46/WAgqN3l8tHzwwfvLp598ZAZ9WMkqjhKxJY1aWm2x4ojx4qgCObAfFo03TR1hr2LM/eTAmHeAvli2A6BV0U4MWi2x4mgZ+qbrQOh7xWgEoCSwEIFTTsIqOm7DZx3NR9WKR8bxpS4qejYB9EG0vdoOMBSDvgqgpUFL55PjTnHQAuh79+4tf/Xqd5ef/vSn4+QSskD6AghdY4EDThzbYYrcrxw6JCiondbe3n601hK7Vfq3AEH1QpQhaANuOWgiHCkVGNTqRMP8epPasRZxvKtazGOON1Rsx47a/tkCVOvm4gZIDFWzWc7GdMjmGtWzAt5EsACk+BLWhoM1P3TZPHlwz/o+DF+/x87SAWgkBu+/2U8B4DuYgPG0s3cA0EVrhprGRN/U5RV/c8pOQ45kxw+4W2HGnOSBMSL+Gtmh+g1iaMr/4MqIyHx1opSuEQw6tXzv2wq1CxPcwgR9MrMMof+ePnvqyiGrutX8O57XPsYWkUbUHKGKXoPUGpoA+q1/VdPYuUpUeRbT2zyy8op7jiHNo0htgDoyF5B3yKVAiytZdfa2/k4GlIVTC6PuI6FvXCChP/+NIbBDUFIfMaJhDeWRPzldPv7oL8uf//zBcv36wXJwoGpeEvPN9g1ypcsHK6J9ULI/mEbfCFcCdMvI9EKt1NxphFYSx9n55vLiS99adnYPBkBro6sW7cVSPfhk+QXQytzykX87TEPNTcWuAgQdoNnMMGgBtMZLgKcsS32fAbAAup+SAGjJG0+fGaAfPri/vPbaa8uLL74YDhneHwklEYJlBlGOuGqvxH33k5DD2uy4EyCLNX/xxRfBMG/duhWvSyPXvftPHeXRTSviSI5EA3GXVrguQM1cYiQwJg6rMqviWNo3s0OwavPyM3PdjSKf76c/DCxtkPqmH3v2iup5+hwsP+K0swZJP8HxXWjHgHI3lIArz8TfrA+Uip5JuWbQ+v5+356SdoalS3cL8+uGwsRjnh/mMXISWpcck680uFm/Hidcr7qJszeMoAA409r9fA6BZD1CQHvs9pALM7zvKoBmjuP5E6AB/77+evSGQ3ZzJsjafPt3v3bLq1b6r2IFDdDUELA1r1oSwVDS+g85azBaNkYBshd+zU8BdK+/0NmOw08KVCvVNHQgR3BT/i2ctuVjtJTiUEEfZ5xB6A2Fdq1j46cff7y89947y+G1/dCgVfuWzt5mHXLkzM5ANogYVDkPqscdYzUY8witWTkIWtxnGSg7CYniEEC/9PK3LwF0xGJTQOpCR+9dA3SkaB+XBj0qaHk8ARxvHKfBopUJhGHQNHoVQItB63vFmASAMGiNA5+NjXsuJ6E0aBft12d/8P3vj8QULXjdm7p5C7Dx/MMMube+wAEy65DLsrPttHbFPSuBRtcRQEfjXyXaqOFAdlyRhs0fUpJnJlnsDObbDYLuq4eVDXacmXs6ohKLvtZJw/ill57fce06wZjhAtA4B3Vd/axojTVr7jKKVnknWPq59+zrxInv4RmIZe4p4gB0ByjurdZN0QmFsY25GwXrKxCAk0A/WZbBS+c6ae8jKWaWNdaO0wI4x4brsjGeyWQj7jrXtqNy3JqMvU+xp3jGcBqXBMae6GM1TjGtQ5L1bFf0s6Gu//v7ex2jSu/PRLfwq2TThvRfANIYqY33/7//54LF45uai9X0DENv5orwCP0qFheFVaoXGg9oFgxTvCxxqGpbSQB1BGEJGPzmFkgI/ZG6quMJ2WyB1bDmViUv60DDiuOIkhlM+vvzzz6LbML9/d3lxg0nq9hJSBNHF8rXn9LjcmAzsaXLH3XvjtfsRXI6U+ZYw5Gpy0WSOBTBYUfhViSq7B9cX84E9JtZQSxWevZYXLQxlVjivnzIGiX3oP2XCcu3TSyTwvcCYiXvuLHBozh9CBBh0CdKismEHBv3rAV8fhqF/QXiYtCKS37xhRciJI7TR/orw7DBoFnUviffazGl0nGdeKAx9XPciO+1t17fAThp8+nnvrZ7EaAC7a0wSJQ17SCtn4mC6KxanyU8TRr2YG1Dx7bhM0DTOqlkLgAKhty1d8AI55T8CCSI1bpKJ1yUwqsstQ4S/NyjONC4u94dY92Atcbf8wB5K2muFTKKiJpaT7C/dRQHDL4DrXHEnxcGEA2WizeADyPFs7DH9NBmtHaaKkxO/3YJ4ZPILHVpVtdLz2Dc1I7BhYw7jgxqcAe5qwyE1gCYV/szMTIlLmq0cGoZ87RYKvMp1VEv6N0YaI9vq4WdNezHvnj7d/8879iGIJ4gpcrO9S48WfZiu6cXx+i52h2MmQ3nz/XLVQYjlzVY9TjmubxofEeCftbJCoAOkMjvtsbliYj3p+OiANqgFiCwsbF89tmny5tvvr7sbG8uN24c2rMLSKdGW73HssFlJomgf3VWVkdJa2FhZFdV2tikPQ68jJoWjRm0QPrrATq6Eg4JYzcBurOz/wxAs1F0TzDoNUBr7CQndIAmWQXWFUfE89N4D929P//888hCfPXV7wzJRdNkpjgHHW15AQAAIABJREFU9tcY2jj6qG4veQfUmOss0rS75ygIwIc2911yAGgpEar0Y0hFNy4Gp5IrGI+aF6/XMb/h56yemsyp467zxDXkBb/GJsbQd3AHADoJsjO1QiR1L0PPPj+LxCBe61JEZ+wFrt057L3BacHx4B7lvn4AaQCVwmmsZzL1QoZoqe48A9+1NnCQg2qzV8+o0McwIooKyh59hM9BIpk/aq+MBZLFswh8cKYxvQ3NdpEoAhqyz6SfB4NTp1yMJycb5JZ4PUsT6Hv4PaeROMls747Kk37+KkaF0UGB8InF0krU3qbeNADdJzGnCWOWDKsmjwymsHBpAdahcNyAJ3zAb41j06Fg0GyQ/xCgA1qzgSe1+GRE4mLcdjLGcWPVzRvQ1oAojFsRHG+88afIILx58/oE0DFxEedZdYNZjCzSXuWqb65pM6/05w7Ql6NXnKgi9iwCIIBWsSR1VekM2g9rr7kMDQz6fxWgYbgCMgG0JA4Z4Gh7tbEEQOt3iuIQg+4lHwAHLTAAWtEcAmgtNnX3jgp0qSma3Z6Fk61rpJyYumGxrNYTa+jrdr7s7e/GPVFWUt8ryUP3Q0QLAFZsj9DRKprjuawwrCIMnd1YQyPxxfGuZkDMp9ZJbxmlioeAEUyK7waceyYl9xgbenGESrDDBCr2FQZoojuNBMB8da04xTWmy8/9PX4Ag1efjwIkde1x8aAB1tn5ZLw/Ha7r9bx2EpZRVK0OAZKMup8zgCpi0ykcVrjTxxFjpsazEDDuQwuzoivwR3Mq8zwT3hnPl6VAiwjUKYEwz76n4vlbh/Kak/SfRINq5SFQKxsfC63KqmUZIZ/ILl6r9svElLzzb/9tzHGfxKFDj7RtjmipQScSytEG1hJTy+bqWt46UsGLc22xSp7A4tZ3o1+XZsjKp8UVek/k9fuX2bONNj2lgdsrrmSLi+X+/S+XN998Y7k4l6PphplAOhw4mgS7o57BKt6zswUsqa5eYI0rsxd3qfjTtS4cZRUj/nlnOTlVWcjNAOhr128NgLZXONlAasxoz8MKJhvywkbi8LgUAJVVWwO0HGgC6Cgv2gDaZUQN0MyTvsXW32ApeUMs+osv70WNk7/9W3dVUfy03qPvVsyyoj5KQ8WhVsH6PqJXeclhCE59rL3z3O24nq6lsVdkhyJHAMwuc/BarLtc18XsKNTksfE9EWZW4XPBjJMhu+7FrJciEQ4Dk2Nvx5OfC8D1Cc/jhuygn2PDZ5x235MQAsAijt8poVyt8fre1uuTf3cg9s+uj00OQF3PNWbK/1SyClDoehsu4o/B0bXlD1jLRmUwFYXlWOruLBsZiSolMQqpeZ3CRHkGAXSMUdZkHiDdfGFdQnUPQhLLligZ0MehO5U5YaAQDKOo+Ulfmo1KMf1eedB7opzEfs5uMOz/McAjvTTJSM/w1r/+c9biuCxy28LiJMwjgJf+2ODqE0fo2hqg++btR51iHITadQmgYgVZXAVgVyTKWDUfGxL46QA9Av4SpFygyRENesTHj+4HQD87erLcuX0zXotJpMnplCpccaG9OEux6WrXDkNZR6pcPq0UA/N9GaDV2VsMWgB989Zzy/Ubt0cmoXU4O1CJczZAn0xHVO6hFsCAZuzbFAYokBNYCPSiu8zOdgC0NqIYsH4ngD6OcD47ZnwiqVhefVYsVqD54OH95aWXXlx+8YtfeHNdXDgde0v6oBMS2LCwqBHGNKrL9T50uQayBvJzd+/EBn/8WEZkc7l7925EdegPenpnjDUeBhkZDYAJQLbUMtdpLh2Rrh42TtR1sOHIeOXRvut8UZwzc+p6xhlilgwxXE0JxhiQHjpaa6gMwXw6rZRo5IY18LLeenQHcpIMoN5vZpxS4SrFuwCq2pEZeM7jdMUzyeDSB5RVBknj3+wTWHiEk47ggZznXFMRCDA6jPRw1crqpfxv34v9+QFEY0n5lnzPc0XIkoh0QuudfxS3nTp3yhAQHjvIvYa7xFRj2ht0eBQI49PPnATscyn/3zCOb/32n91EujB3gO/4smx5FUAzWK/fJgZdX1zhM9OXtH+wWbCYXffqzHtQ/FEzYv5GA76TTiiMMkNP3l8eFccmbRqb+pEpa/Dp00fLW2++sTx8dH+5fftmOAkj/CoWbMU/X8VE+qZg0fMcen+dBOqI3gF6zZByCkeiijRoAbTAWSCtVG/FQTvULOM5JwZ9Msn8scHTK1fXKqDwQi3Dp42qRecKcZshc0Tj2IvzAGgtqEjhjpKkleRBt47wmKcG7caxX0Y43CuvvBLH2L2UNgTsRAqUnGHfQ9U7YA45AXgM2dy6F0VuiAWpzKhYqq4lw2D/SBUJYsNwRC/AcM8/uyr6Ca6YDyng6J5mUtrE1txhVrDfCXCbMwyQt4+kRTRxnM3sys6U+ykU4MHZBnjr7xH6OSSIYs8Ax/q047GuMLhigpU047T/Yn2EjAFQSAWew7mXIsC9JiTsE/u3OFUWSaMi32hHlmF2gHEPZNA8YFwASQwY65oTWI/i6JrvVdp9BBEkeZDDMW1rHtJLAgGcGY9ugDS2AHCfU49HkUr9u8dwT0ZMAB0faCUHB9BlVEdMEM6yUfc1pYZzF/zuzMQ3Ww/RQYhJy62XUSCVe8/vWUwdqDlyDOdf5shfBdDTNdsGCMWQkJhFVlKa6dPl7bfeXL66/8Vy587N0KXVvZlSlWiOeN09oPbIVq1cM2fe0xc/A97Beh6H+WTgI7ijOBxqtzEAepGulQDtjt5ueKDPBIM+yiiOnETmpeqdlNRRY1zGj0UVFe02N2IcgiVdmG3qjzRoAbTtV7KHs2IQYmXdSXhwuB/p3rFObNYD2EijZqxgsGsNU9MHKDPGvk+D9eHBYYCINt3h4bU5DXsk5DQn1JAP3MkCxyCbVv9GDyXml5oOrGvWUATRjCNvGXPmnGI6bMgAxBzu7NUQWzVAt4FrgVjro7gCX30NIY4dAMrQZCeVFiqozwBI+pkqfDYy9PerEx1OtrGfRks8z2Oliee/9Vc4fz0Wfc+swUtrdmvTunbPYhyhlxnJ45MK9VPMQOMyUYeEiowVPz8iPLK8bcxPdBynEiGp/krymsOG2QkRe55O1IgMywYlMFkwweNZ+NVPXvodhKAbV+a2MHJWEGJf5vNtCKDH4GdIGwPpm82av6nBOnqjJpBoiA5CMAg82WuALgNAmF41fjQzno/8bOC+IDmOmUEXwMSADSaUWyH/zWfE+rF4iv1Q66u333pj+eLLz5fbt2+ELh3a1PDO1iaBDQDQdbSanV0wPf7udziMWYvuGBs+vcky4OrijaNQTWPV9uoqgDbLSoDOZJC1MQggaWn2GIg+3t2o2MHmyI0o0H+uNlMGaDHop4/tOCTZxuzFspHAXRo0YXb69w9+8P2I5tBURa/Dk+MAf47PRG0YpMtRZQcX/y4jqDEkK0/dZFzQPeWhjOrgGWOD04cvU6rRPV3jt6q4YfxhxRShYjzxzTCfALQGo5+gxjrJtGFOX7RM00PSQT42ctYwXq+TSfccZWOR6C4nyAyNnlrMAVLZEmuk/FcIXdUXqfoy8wkvERejknIfAKkTFuOMpi5dnEzbWF+JI4DUIA3RwsxFtDCKHmevq+E0zJrSKgW61oOjq0zKlZxgvKZLJ491PcpZdF+W5ENKD5cBZz7qPh3pEPr80Pxrv4MF3sOZkZunNxh0l61qvEqD9mtVuIsmJgHQ06JoZTbjwcNCSVSncwk6SSWiMKhsdjRELOjXAbQBoWpKe0BmLXyG3jqG+p5S3siYyfHePG4B6Fr8WLkO0r5fd2L+84fvRzbh7Ts3lt2op7s5Ej1w/PE8nUGr1kLfmGxEJqE7Ddenge4knX/n0DxVTVVq98nZshwc3ljuPv9S/LwZtZ9l1d3zreuI+p5IUsmOxgBMjE18xqNUbLV3LbZuq0UleULvUcJH1Hk+ehbOPs2PAPrJo8eufZ0RcCxEbXi9X59XASqB9JdffhElR7/3ve9Fcsr+nrTsk+xl1wzb6FVXTt282wa+1dlHmufRsfolHi5Hz565YWxKNE+euOsK4Xew5BrnPGUOG55FpJoOGNEx2b4IBh+bN09P3fgWgM+F4pEehuYaKcLExVoWEJqsa2JDcojeQA5iXY0WShl/3o1RJ0sY3Q42RcCq+l6x20qi4PlcInM2joC4WL8/m2sqw1MBnAAtFwWOvyWFIRGNCpjBbtHvT6MEA4RFzy9QFOk6STAOo52x0M6RcJ2VvvfYk3xPl4oq8MAyWCekrA/i6XUtPrsTUU1kqJrJq1hSGdGsVR9GyQurnL52/HY5BekIJzEhxj3qJZyEHQTHsaTFXvpIQX66nXLFfOgmvG49PmcQco1una8G33Xm4UyPPYDlUXasfmUuxcLQ/xl8H1lGlBrNC8Z3tDhpgcpHf1FvwveiYNLergvHREPb3JDr49nQ/TK2kcUBS+DZ+qJZjzNO1W5RY3wi7lzyhqKcxaSXZe/AAH16LoB2GyUBNCDEdQnN0gLTRE8hVgnQnoMeyVE/834DtCQOtdIyQF87PIx8HfUalBPQEod1cABawCuAtqPw0XL//lfxu1/+8pfLSy+9vJwq2/DULMPGwNcmzEiMFkZEXCiGjFKhoyKYGEfWgVYfRQE0MsyjR4+Hd74bJH4ex+g4xVS52L5Z9VyK6AGo2BuXEhKaI2v+fDWP8DOVdu1DnUCnNywoJl+n0HUrrorXjZNFViwsibGiUPqeG+sj0SnuM5a3Hc12IKrMgSUH1qSBLq1wy4YFyCwvJhhFFAddzy0jhIad78iOTjH/Njh2xo1TSBiryoGA8HmtVzcUMWktPj+zJSrqcqxxpgNqMfhqC8a4XTU+eg2A9roxKR2AGi2vrDNjQGOOs/wpcx5GQux/9T6zJX/e+4ecj5bYRxx0Z3C+6aoD7S+q/wOwY05Shw4YoWQhQzRrnVcB9Jjk1IHwiA6W2zqBzGDue4mNswJojlQdoAHjCQjzSGFwOVs++fgvke7tov1apEojrczBUTay1YUOdvQ1AN0N0VUgbcue3Ya74TAXCICOvgNiyKcXy87etSiYpDhoABompnEL8Mhx7Ax6APQA59VINg0VtqV7o+OJswePlqPoqnIYYyJw1v/mCXYSw1QUZB+M+/h4ALQY7muv/Y0XYqbW6n71PvRE6iNUfZI68lXpAeomlGansC6F1j17qt6JZtN6ZgG05seROpVcBNtDO3foZNV66IZYa0NdrxmXsbJzk/Ysw6scTXp/r1DHhu17i1R974UiGletGe6tNFglMlkm7EaD5x1kK52BsEXAxskpdd0ebw6L83udzu862qva0vQUzIgWiglhYCBMHjsykyqYgFRtErZI22b/IGUJoCVlxb3omuEY1dyZuftU4xKofLYbyzI48x3xPP2Uz7Ozr9ayEc/mjOaMQhpNRIyJ1swbJqbMOnAwx0MkzFhm0lIJdul36QDdHwwAjEybTBQApP3gJdSzuOat74nH6vTfMRj9WBi2fMRDzk6zbs3HRDeA7l05rgJoYrVj4BLM7AAwW9Mi/fyzT5a3335z2T/YjXocAHRMvI54o8C6axh3Bt2tL5uCsezsaz0GAPSlMUoGHUR/YytYcxTtf/GVZYm02N1ozWMiMbes0nedHLlWsp7VICVnGLp+3YWzqPJPgiz3Qsq4ADraXj19shwq0WRTTVsN0HYSFYPWs+q9+qx16MeR6q3v/Ku/+isneETrK4Mm2rnn3jVSKPoOs9HrHssWapfJIsynABrwk+9Az350dBx+BIcvFUBHMf+MagngbaUGxsYbTWYvluMTd2thk/Yjc4/a6L+/ioz0ued5DH4D9keVNLPW2e/BazBaWL8SYcZaHHJDJeCM+U+w0P2TlVdab8XxIp3A6pgjzRkY05mhn8XSmWXE2vd9DxgW57o2rjToImY4CSUZYpxqLzl6DGMRXU/ylLwXmaTNJ5Y+Mk50zJeBWCcUR93wes9UBJeumktew7iVsczMZpx6LVmIa6zXQ3wWIpa1qIlEYT0Q1bFxFUD3xeS6B2n9Bouud1ijmyUGJq00vElF8eA2R2B/AHSY2Dytn+FkjfI+OoOeviMnT78Xw5WmxYPj9Q6gyALsAuivvrwXsdDbO5vLtUNVbhNnvojKcFjlGNgsMv9NAL2WOZjMy89cYXzzmFABK1TekDiWzd2oaLeIIahw/0hUmQFady1mB0BbryMQvpwlzBmArMyoPsYAtCQOyRYCaBU4kuwjOcHtrHTE84ZkXCnAo7rMFEuSXPLiiy9FtbkwdAm21slXzCG7cgDQHFE7aPUTnK6nexSD5DOjWFSC14BA+Sqy1gEApEw2OnP0Y6pByF5/yAObvs/nek5nklNMH9Dp7+d7+J3DVTOiI51MHRD8vlZCM40z8zbmMhe77pdMRK6rZyQyxW+bjQ/XYz0C0L5GtYGLf+f+jBPvMHrlhJtxxCU9Ybk8S7DgXq635ViY3Pgzkg28xuSss2NScooNaDlLLT94Tg3K2TG7JdB0dq8x64DNc3fjwtrrv2M8Y7xSbon11xrj6nOcWoa8UhbZLbnCIGGUkPoq3HTj7d/904ji8IJZFUAJOaNLHIB1sdx+swCrj2vV4LUvtNowq3oA6ZAph958LzXhCWyG+mphlQ+PBh2LKP5RZT3ZZMU8zWIePvhqpHsfHGrDb0dImJwgdvRReSvZjTRqLa50TqDb1WarEwaT3Y1IscKrxhEdWo5Ch9spaeWFl74V4LwhJ2EyhfieOOVUFAFOQxh0gLFkqPIRDiPJptYghBsnv4fwK4Gf5kNRG4q6UJ0SANrHMjua2AjojgJogXjEQn/1VRTt//a3vx0Osf29/WBx+iPN0xvATIxmCIwnTk4M4mDW4WwyG/T3+Gir+xBAk8HG5jMDSgaVYXScDmGNrOP627UbuOZVQMjv1nPbGVZF/JTWzTpBM/fmr3W6Xkc2GCREFOHplfZ61ENnfGPNNynRzzJ2YsfSIRHwYk+B5nlht7oTTpQYGK8pgyaG08BssO21VTzWte7CcZgnFkIn9RK6r/0PqedrHi/chSTW+Bgfh+QxB36OIpEjzxiSuDIKYFWd8uYInY5l9XyqRaKqlyT9XO4oFXu13adVYoyuJ8N+F7P8+LXqQa8ngqOMB9r4Vo6UOfnC6cZzaBwMGqDti3c8XL44WaIEiZ5JdmkD+LZL/45klX7E8YFH+fzx3VGQu6IC0EtXrsflyeOHyxuv/3G5uFAZy71lN2ohO0qiR3HYEppJR7H2DJQn3rED5VVGqb/mca7soTqJFECHozALJ73w0rdD3hBIR9d1jX07nGCxA6ATrNyfr04sY0uO0EOkhpzDjGKAZe3vqq+fM8YE0BqXZ8oQfPAA148Xf85BMWiyCZ8sanulRBXVhZZTSLUP9Kwcv2sjuZ9bP+Lq53UEQ1wjC/frZ8aeo7tAT9Ejegae3fNdfpGBSEO+u2qMHCeNsYjjeNuAun+ieGha3H8Pa4KB9b9ZB8y52Z43JrUY9Fo3NNUuaS5vuWbxXHdNnDrz7wYB1t7ZfzcwxfCq44quEbq3ohqyYQGRQcXK3eKM0CHIH8Cr+7OOPzPgimKQz4H0aHCmso8Xnd6irEN2y8m9UONBokjhQzxjsn2vwZ040a1Pvcxjl4j6umTN9Vh+ckkCaEdTg9xXPdTzxM5gEmBsfNH3u9x0boCGGTCYHaCJg9ZFsXx11IMRlMzhia101ivZY+4V4h95T1Sjy3AdGED3wuZuc4nRLD7kUn9fD9ACMIGs9cIKm6o2UI7yePLkUfQmPDs7ztrHrkOxBmjAWqnKsXGzbm8/yvTF7WNaNURgYw7gaNXRum5GJIckjuhBeLEVDHpzay/YtJCsdwphDqlGp/uOEKXWkHTNEHUPSCG65zjOphOU8psHe/sxbsom7AAdfQmjbKuvQSVBMgmJhVaonaSOn/zkJ9FV5fHDRwHOPXyJo6i7LqtU5Fy/oAN0LP5kUfqZutB6biXH6I+7e7sGBObcQFglaIs0cPSuPoE1f2Y0u3uu1wDA8lmBs8c4M/lSUhmNlFsae3c8sbbRsGuDEoZV2Yk4eT13JH9V1cjOaMcc5jG7nrGSxli//p17Lg69s9U77msWOaIbFQA62ljFiSRBJ4FmdNDOf1/Wtqn7PscfD8PJzGWlysKRolYiYTrBKSBgXWWPe+1GR88emb9Z6Mjrv8q5dqzi1NP16HF6aw5BfQfsnvWm8VCKf4V45qkgwwmR12RadnZ1Qi2loWNn7Ok3f/sPk0Dcw1VYFN9UsN+ZRv4KQIJB5pgRr7d0Yt4ram52kp9fVRNbMwM2m1VMctLmTRcbMaxJHnHasd4bIR2Dw0iYVR2fPFveevP15dGj+8vNG9cNzkp13vERvDNjrCvHPKxvt7D9eDUftTw6a8M1xmQcxVzRDgatvoQ3b99drl+/HZr0RQI034MTU/cwSxwUYynW1Tdun7c4CTXjqu+BQQugNSbqrIKTMADvwsWyznKRdICmHofA8ic//sly57YKGz0bckhcO0OPDMI2tjwTwNXHSs/XTxqavf39gwAaSSpaT3JsKi56/Uf3SWIRG9D953LjrlJznTxhAO6bs28oJ25VD75hbM5nwOKe1/pnfx48+UgPGAQ+i2OefWWAqYLvPFOXVPrpbz3XMOc+5hgNvZcTw8RoM14ZMFIh/H7iZc7Wz9mNm3XtPDnGCb3ih6sutPd4rMnGRvspRMAsgu79KELlU2/gRuq//RQx9nCcKmGthp9aU141FK9ibtd/836CDhhbX9uIxvXieRNv+rPoWZEVCzNrn8bn3vzt318w8QaO0kT+MwDdN0+3chMLz1jXnk1TA9KiPUJOzTKDzYk4XcM8YjSq9PFmdkLG8YJj1wqgx4Q5kDuzEA3Q77z9ZlS2u6mi/ZcAugq0eJFUKivHnc5OOqB35lFAvNbISoNk3IWWyBvKKLx954VFGYXWpBVuVM8dok8yp9lJeDmV9bIhrRNIqi6uTHd8shyoAt2FEleexpios4oAWmAYgJJtu2LM01ko9qx7kMwgKUTg/spLL2fPQIXWeexIbcZwepxm49UXOYDBa2aXnn2FYDG2cmZiqAAws6deEAi91zJeNwq1WVSw3/WWAd7OlvTaKAjf1iuObp0qAPZuFDur63MBMPd0Ya5tI0FSTyVH9USLtbwSPCUBq2vxfCeaN6SldF471vSZHkrYidgwfu2E1tc2vx+AuSIlsVYzqofvDYITJzg5DqvoGOs6JKUGwrX3fbrAkLqyniKCiOeu6ogmcCUnhUMxmW13EqPt9/vvz9TX5VgvTeeOYIIW5ADvj2fNbetiUKXh85yxZjg5CKCRNnwhQujyK7NQCuDdwaYznG7ZHBKVt91AZA3QnlCHacHefLytQO2+sHMHuvRhMugRP4mDMILEDdCxQF2EYqwnFkPIKxnio48KoN9/753l3r3PlhvXry07mU2otGSHh7Ui7KPWgJ1TbIw1W1mz6HET+QPswP9MkIz78oLT/4qFpqvKrTvPL9dvPDcAOrS8Vo5R36d7CICW7JCaaQHObMiYy5KsSg+HCYuNanwEsjpR7O+pMJGjOCIKJiuPBQBkdpeuHwD91ED+4MH95eb1G8t3vvOdkcatsVcYnJ18ddztpxAApr/WjSDHbMkcmgeBNJID7bl0jWKFljlmkBVbqlb3fZOO2OwWpdTnVGvJET5VxJ+5ZE0LcPoa7s+izwMqfi6/k8QR/a5nghaRmk906/ktAC7D0jMSS26h0h6RDuXs5TtpgNDX7kSYsnTnVWtM71MTCfYfzzpjhfd+yQ8eT/YpUhhrtBscRdiEjzxZPfcgeYHoIEkwEIAxt7kG9LkY36mp8LxL5xPOVdFqjWgFLlR4JJ/tzx09FHvAgcYvl0hhE2tmwwzai4ajo1m0ebpXjCdkrsbGIujHlWILRH04vbg75PrkxgKlkl4er6NkYQZt670dPAZAZy/CALgI9apBtYXEbSX1dgZoGwXfkwHawfqR7v3n95ePP/5LhNkpvlLPExIH8ZsthIaOK50996NwZ0l9U68NzmD0xI82P5buHoAWa751+/nl+k0A2uzRrX3KSbu9sx3MF4Du93HVJtI9M8bMtV6j5Kibjm64JvTmRjBoOQmlQWvMCqB9H9ocA6DlqDs9Xj75+JNgy7/4xV9PAE2pT1/XbI/U6M5o+2mENQYjNIuVo9AbWz/zWYWYcVTFAUdKNc+cB6lL+rLuSe+NYlTNwHMvdX/2zQC8PAtxvVs7lgABIa+XTPBSf8UmoXltZqef1Lw783U4oA0M99Qdoeila8llff99Hfj5ihB1Njsx2xYe1o0kztGSjBytwXhQA6PPYZ9bX6MMjrhJj0zhmQBX7+9ixOGzaOnuxgxFdChlwEktvl41I1hfn/npr7MX1vu4gy1zKiY8nrk1sWVf8uxIHf06EFIikphb+5eWkjhqk7eQupHaWcfkDjZmaMBv+slzwIfndhXaNdsnO+iM/9Y/BdDd6TesCmVH9VaaxWYMIllhY+GxS7ziRzGW6doZ7sL1tYE//eQvywcfvheJKgKiAIzMTFqzOKUAV4GfOl71DbxmClcBZBnAROZswRO3LvhrnVVu3rq73Lh1N3sV2ohOAL3hJpRo0GNj5hysjSPXxtj2TaSFIoDDiSSJQ/MkBn2cjWN1/JcGbZCfARonofTnzz/XqeT68rd/+19iCGIx570ChGySDsAY/5BblCKeSUZ6LwuZcEDp0KqFHbr5vsP45DRkc3rsq24vzy4NmuNxHx/vhyznmlJB37SMFS25+vrwusgjbmr6BQKVMmxmV/dUYGySot9r/Dw/btDQwbcb5vW6u8owr/dezb98Qa2VV3Mydj2ba3BqDIBKA6Tv6gRlGIusnwEx4u/SdFsLryjfOhugrvF6Bm1MvLZnf4Xvr1rM6d56MSSieBi3Lpl1+YRx0vMAqi6pAAAgAElEQVT0MMjaq6s8jsSvq/a37t9r3LVGBjEYdTkqzp6TXMx3VDu9WDbe+BckDr4+ATpjn/vxrVtULlqGtQB66NhoLVeEeY1BaAw6gppWPQlZ2GNxhcPRIkdMSBaNB2TifT5f+kfP5mXZJDdGAHhsorPl3uefLu+8++ZysL+7HEYhdzO69eIfemZEclyObV0f0/vnO5uZN0wuuARTMwUdfxSkv7Ucn5wHg75x67kA7WXJgjEpY1i7FyNzV+6+eWMcLqsbbaHXnWBUtJBctN/RLAHQy0U0klXBI0kXx8fqqlLhT/oWGHSvaCegfOH5u8trr/1itKFS8pAdcI5d7iyIxazXNdaE7unfawZNG65bt26n7v10uXHjRjyQWL7H3lvb7CqbkaIRppQ0sb4MpYu47JaEcNURXYwWMlJrsMcY24FqwCI6g3KXLvdp8K3IlXJg4UQvEtTXeV9XgEcnUP33g9EmM+d3pdF7LQO0vN5BaSBEy5bTs12KskntOvT5kOsuZ2JidGxoC/D6MpVcIMI2nqlhw1WnVdL29d36vQBa3zGPQ9Xh0Ps4DTD/gD/j3Pdrf837c0717saTippDw2+OZHCpGxltX4w1p4rAPqI4ij2kBi3m1oK9WdxMIABdDroSMkKzbR7YSSCfUWm0ltLEOM9rBtOvA2jpOCAwR57x1VniMCYqg8NXl42FEwMxWNJ5ZBO+8eYfoxaHABr20JkwP5tFqC5GVtVrR5t+3O3MsDM0Fn4tgKsBWqndALQYtFpf4TiUtiONTQHyxJxLcx2dvS899OqFuORl5Eb3A6AF+sokFKsTQKvgkSI0To7l8DPwGahU2MlsFyehGKCchbdu3ojGsfq3dT9HbeiIetWftSGDTbOhOJZLXhCAG5QlxTwdUR26lh2JsyOZ0EkbWmdl9jlm/hyWWVEEHUT52eUuq2qZX6/ayoMVT4lbaJlVGbKPQY8nZpHDDgGQ9ZpkrQI0nSQAUIAa2ih7ua9BGZG+NrvxBKC6xHJ0omJPBukObi5sdRbSFqcRrlNGBGmuuhTRECTeGyU+0S8rIc3EaSuyhHvo4WZGcvBcm2po3ZyThSXGmE4K1sDM79hLXWoaRnLDhOQycA+bXaUWmtTb17bWIonftRUb2X0rojjKQgf7zWI9A6AzAwl6bhZThT0GUsKUY+O74HXp0n0JdlBoDrxkOsTBslBG3Y/8CrPBvOdW7IUrGHe8CWKhNgbPs5KxJIAOTXA5X7766ovljdf/EA7Ca4cHPqa24kg8i4zD2AjJoEuLLovN/XwTg66xT62+gWYsyWiGu7U8OxaDFkC/4G7f6lmoOh1npwHQANYaoNdMum+SnlnY34curcWp51JyioCPmtACVTFoA3Qs7dF7TQCN7qvP4CRUHY9XXnk5hiSC/zP9Hj2WsZ3mLWWtvob8s41CGUIV0tkNOcZRFS6TytgCmp1d4rB2ltqsweoeBFTWd+sIzvqv47nZs96PARkO7zy1EcdP+CL37veZBHUyw9LuzF33TTeRNdgOMFppn3728k/AygAidF79m8QYz5s1Xf1Zxy6znnn+IU0OJ2+easOBT5ABtVAqs3YmMB4Hkx073HkmAJrwyACzEfLqU2H19PPJOYxPMnb9e1TTa8kgvv9sUDvitEtaib2QjWs7qy3nfYv6yf6no1YPwQrAk74rwbm0e3x76SBNH6AjV1bp9O/8699FmB1NNDc304ua9TfCN98cBCPKI48loxJhO6aQGm5pBodIVXdKn+OIPxygGVLD5bjmMdm0n+o1QTbq/cNC5sZm0/SSiCzQYS7U1y8lDmUT/v73/77sbG9GNqEqmaEn0nnB4EwrJVs/x9ImcHT9MQ3EzBxWYWTpiO0nhXHiCMPiehxHx+cRYnfnrkqOuqFsJKuEBmzHiDey69ei3elnZe5Z5pkNYwfl2UhbCiAaREXZj57J4XayXLt2GIv7q6++jJjm3iwBFvXs6Cje8+Spi/arR6A6Wvzwhz+ImtICAlh07sdRbxijTAW7iiKookcsRz0PoKyfXRzJcgHSCGwvQBfWFJ5Xj4ciQC6nesOuKNTk1TKYU1vXRTt8f2jHur706TiiJ7DgqMLwRzLSmcoJeD3FnwQZtH/dc2XxOmd2msec0suxyHNPvWL/1VFFr8XaH6nTzm7rYA5gduPWT4W9m4hv39FOnZzg+MXoIBtGR5wt19UISWLo4Gij9LzMPTNKtjrd2/TYTmIz/dLzw2iOnpZ+5vg/tWvWSZ37fU0/u5vC8m+vRdX0yWumb06RYmfaf/ijWtlajFCAcib5xWtZV5vxFLmK58e5qSYdefKP97zzL/81ojjwZgugAViiIfrm1e+I8ggnShg8i9o1KWVB+7GiO/+GYy8fls+u45r7YvG1rZEPUF96V/FiVrCauifW/3xkDSscZONsefrk0fKH3/97BL8fHu4vO7t0ON5YdFwKZ5KKtVBASdznUqlKxTVa9gBs+ib2xIy7iu+jeNDl9/tZBdDPjs+Ww2u3lueefyUAehFAh5PQUQusOx/pzfoAYE4RMCOOnP2o22YvnX4G6EWNVbNovwD68Jr6Ep5FlboC6NJ39T2SFsTsHz1+GD8LoFVhT41jn3/+7hgXjYNkTy/mSiNmo+O865IBIEk0Rs/WEmt2fLbm7zDucby/NWcdQHthcIQF55bMofCG7Yx1fcooycCG0UszDUkQnY1FUTXdLBqkXItZvpTlfHNRZ2pqoQAi3GM4lkjkUsRKSkgAbnSSETC1yIY6vpdmn6sxn4eILQmfzdmWzi7moxuGLo/UuBAiV+UQ2JuWXCqCZSZ5GDs7wp3CbsfoFGWzoeYTRwMo2dPo1r6PuXNK7feCXoDWqdUFxPq+iMUfDQe8N4OMZaKbnof9DncUCsSJRh3dBQtZ8tQliXM9542YMFWnH2pix/xGPfBMddcYKK2dLFni6t/+TQJ0xi7r2NwTVwDYAoEVQLdmmzVxAH4tcjyovIcF2C2zof6bGLSlE0A6vjMljr6ZAKDOeLrVr03uBep48fPl2dPHy5/++Pvl/Px0OVTBpCzcHxsqrbuLI20t23SZGMkDBTCe5ALiDsr96BkbICUNyO36tAJAH52cL/sHNwKgJW8IoPV5x4Img47FZAYd7EiGN9lkHwuAaBi5lQ7dJQ4tc2UTuoToUQC0vkuxzdEWK8ff91CRBwLox09cLEnOOlUF/NWvfjUYtOdDadvWPPWnSweEGXVNd/691wlGR8+tgkyff/55fNft23eWe/fujWSBkhjqBBPhk1OxGthjpefD/mB9rDMzPo+1E2B8gqLYkzaxf6dIgrPQKrl/4qu1fM9OlOzjEqhhWFddN4a22xgdDFpj7sar3jfMZ9ewO9vmVFIZiefLbhSrSg0+YnL7OjYB8XVK1isQJNuwNFOYLJ9RZM3lua3My+OTLHQ0mG1m+CUOTKeFvHA9J6fzMoF9/2BQ9XcY0KhEOXeMcVyy738kCEV5vfruDtAhSUUnIxdHenbyLObX2ZCczOr5dG3JbtRR0XWi+3t2RTfLV2qwI3VsMFv25Nu/+bsLH9/JqCqAZtOVrmaANG0mLtoQsgZyPLMFwLbUVwE0r309QI8lkdiSIN3AuX8HIMjkAk79HrGqEQttLrocHz1dXv/TH5bj42fBoHf3msRxBUAHwDaALo3JQzSsaYsk6BY+xmYMS8WZD8Sic40kjpPzZW//egD0hWpxhMThmtZrgIZB/2cBGmDt4KPvEChr6cphGkX4T46nvoRi0FGFI49PyAlRx+PsNBJVxMIf3H+w7O3uBoMWC0fbdmujWf8tEPZCrbnsUQ4eoZI6LGk8//zzwda1AVSP4/HjJxMDpgvH0EAvnM2IBtqNJ4wxjpsjqiOXH+xm1BfHuLijSKw3tSxrfQHlV0E+8OtnPvoGBfOfnnTEmu2JKhy7DSYJngPcKVGZem6LPgEs/Rxzi6eN9iyRZj2Vy6TbR6sE12QGzZ1Dx4hKqTDAWlMFNjxngW4EuaafGik1CyAlYHMSXJ9kJq16SCTVPq0z/oFBrT/iGN+op5NrK24wwT59k5ZJTThVmtbPm5Fkm8ty1DrixHONOjIVq03XIE6JcRLIy+Ak95gYD8DOwKu3fvN3F9W5V/MjzSQFfWUctrKEHrME6B6X3A5xMO2rAJrNyIB16zjY3CUGXSm5pUWPqfYGbIusftMPlrWxAGnAKHouivlIyzo5ioJJjx49CIDe2ze7CM1QpQQTUL+OQX8TQHOCWD+zCu54+OYjWUJQJqNsRC/Cnd3DAOgNtbxazAhI6kGTo/oWIWlhgJqTt1hzMS5YKGOCTBISx8XFcqC2V9Ep5VnEheo7JCUoeWUJoIkD9mDQAuDQoJ88Dueiyo3qGj/+8Y9H3Hw0jj0+uhR/WwbMsocZZBl37tFraI6HVSSH46Upc2nw6wAFMzJltcRR+u1lI8D9YDgq8YUMtQqfi/vJON066XGPZWzCCU6JzXCmGxj7qXKt/QI4HahCRtixhlvjMhMDtO3OOissUMWu9H+V74ziRyMkDMNTc6vrFPjaeAHQ3Ft9fg7BZB7GDUep0p2m7SeBG/KCKx76c+QarAv6l1MRo4UB43rjxJzA2O/Pz+851LNrvUlX9mdYDwmaGZscQJoPcdqKtQW2dJBPXPR4jVkaPoTAyjQuHrs8UbdM7I23fvP3AdAwaF88NeRccP3Y4MktZ4Vlt8uOxKvAdA3QYa9W4Hq5tgZPVtly0wS3fxT4FKO/kjW3I70H1QB9fnYSBZO+/PLecu3aQQD0SLtNJ44F/80hcQQjWdWABTxacMwUiztAI4vXl31b62YGbmnQAujtnYPlzt2Xl62d/QBob2razus5ZidhbJ6MJWZj2YA23XHldOqbKPoHnp0lQLvPoLP/NgOgBcBLRmN0CcFF4k/j98GgHzyI93/rW99annvuznCC6N6Jve0AMhbr8GhXEfgZqABfx1LbMec+hxTPcSp5/dFmUQ2TYPvhVLpcQa5LKd3J2L+Hdevej5Yv0KDtfHMdcQyt9Vz/a6zxaFPWmubiBG/FmUgKIZGij5OIgvXpcitTV4P7W9fSWMtEZxqfdPB3ll97M0sO5x7vzFXPQ62SwVJXe7obiLWOrftWNTdnYlZUTpSgT3D056tetJ+/nlf/5pnjHEzfx4xE6WGCkhWYe4wMPRFdttRZyF2e9PrIrL7WCxXEjbI4KRHFGOSMsy97JiqaPn4rPZtOTbWmC6B9etwUg/6HAdCOBGiFOiJkRTmTfWnyD+qcSiIop50n1t7c+c8scXRwBrCmxbsqgNTf31mwNCS6A38TQE/XSE91MRbpSjqWni7vvPVGZL6JQe/v76am2J0gDu1xHWC97iabHWiGw2g6WTRm0/TpSEnNAe6GEKdtB2i1vRJAb+8eOMwu2YtZzAzQsfBSF2aTGETQC+lk0v0EnrHYhPTdi4JJe5GyDUALLKQrq5ToZsaRh78rN4UYNAAtBq33ymH38ssvL9/97qvxPjFoRYf0cWOTA9B6doepGUj774E6/gaIFFEjaUMRHboOJUg1nqUBWxOEMHSZpa8T1lyXyPj9fC8ASCteH70O0XCpz1B/sz2ibRmlTNNgA4KdXGBYBTiVkbaRVQRtqCn5CSghdc3rqpIrQr4x7bfRzips6zEYYHGpquOcBOR1X/XiO5hXGKorB3pt5rG+1VwXUBIC1+UTQHidTXk5nhlfSGr6Iy3eJ//1uTrKDueLUb+n4X9Ju8ZFjClAG+OE9Jnp3vQF9dpxvZkyIMbFbmTtNGROrEGz92NK3vrNP174SJs5Cy1KIxhaJCIYOmEDAK/ZpyMbuCiWiU2GRDKz8NxWwzHQ4gqHxHFZougbhu/7OoC+CpD75hrHnmx66QqE58vbb72xfPrJR8GglZShQHnXy6X0oZ0E0Wklqm5l7QF5dPM4TRKLEx0q0D6cSNO/56axNUYcd+MbI+759Fye/92QODpAA1xuqtAYdNYpjk2Y1+zyyvjc+gSTkpae5vzUYLB/sB9MSQCt4kl6PjHihw8eLMojgO1QchSJQxKIwuwEznrtu9/97vLjH/8oUsU5ZQDAAJDnZT5ZxbEzddsZZLPUaW5C3ZtC2+QcVJ9CXVNOylq3axnJmYLrPx18MTp9U2m/jJohkbqetcGzbIEdUt5TfR94ffh/EZ+QbxKoeC7djQhHPfNc05rXDah5ko0HKJ2YUxBj+nVGx0Ebhcqurua9jNHg516StRig9oTr2Oh+6Jain8EB2KHuoRME/WznmdtYOcVb3VFsOP0d/n0PIbw0WU1yGb6FJhFAXmIMNCercMlwEnJyiY4oJafoZzmAPX5V5GjgiMJbB0wRvWPCGPOUyVie2wrZ9LNby5bTstdXicgefE/ai2//y6+zYL+1Z1i0HiyunRsQgJ7b1TiIooj9gO6rxnEcTWqxA9TFjhwuNMc2d4PAz3xHdEvJUVozhbj9LAbUwYnv0O/QOOkO/uEH7y0f/eXDZWdnczlUskoC9GA5mfmjiXWdjipD2o/fTsBw3QkvVh+BaxEZhOoY3I1WZVjFPtzcCYlDNaEB6LWTEOkTkCYLsDtZMEoABWPTJ2sY1CiM72QNyRr6HoGdQtnECh4+eLg8efwonIRk28XCy00lQH/8+FGAuhi0rvXzn/88MgrRcW04quJayA+pgSLDeKOW84k5LdbhkqCSGq5fvxF/C6CvXVPJ2O1sbmtDx1GwgKtSuQuIehRDFcHp624c1UfKM4DEPPt46r6RBiLASfctQDMYZVeNlolXR+SWaJUg0I3EIEQw8KxeGPJKS1phvHh/SYoG5+0tWo5tRlRCB2h8EQOQpqp9pEz3DjBOboHlc60+r93ABkBliG+u/mZLfSrRWLFHODnAxiEffVwGmGb0iT9LUIG1/j7XAsQAaWWMDlvl036v1Rz3iTRGgbIkXL3GRqzfLF+qEDr2Ps/XiYjXRFWui/FKfxSvb7zzW/cklHPQXTyKhluP8a1exaBjwasDeh6b50VQx9Lp3JArvd5bYByvSWpIgF6z7g4wbBile3bwXS9EL4A5SaMWqSygQ2MA6D9/8P7ylz9/EDHQkjkihCrjmplYXdPpwu6v1jeE35MZVZRRbZpvZ2c1prkuh2g94EBhyAHQx6eamJ1IVNndv+5IjnTPuT52fYcW5VUArXcwFv34tgZok0pp8k7bFkAjFwRA7+wujx6qU4oBOsLlaNkzynmqHvTjAHVp0Lqu2l5JLsGBqat0VgUQWHMs557vG+mswp+QJqjnIXCWo1DX08/Wh83QPC/ukEO5x4hZvqKWSt1HjVexnnIk4mATjxVbchYeyR69tkKFnBisHBop40+rsLi/JiFwD7E3YeIw3pwwO5i0Pks2AJAhAvTM68Qgxpc6zpE1jHOufEu8BvgMzTbZnyUiGabqkm3wKSnJuHL5hFL7NTP/xokJuU1QVD+jwzMm7DcIjv5dEgpOxWpkME5lzXfGyQj8ColIUSnJ2AFWfBB6DtZAfy4IRd9D7PFxjZGAl6enxKNa+3PKf3yeQI0CaKcOK1sGnURhQXEEnNKpc8AR61Oi5qYKBAy8nqAu7PdH8fG4h9/hIKh3oe95IY2Hxjuf4X7rAeI+ytNfMkofODKLbGcvlk8++svywfvvLlvbGxFSpjoUIW/k0UfgzEba2tyOnmxeMOtjYS3MPjZYUm+YOSvsKiYQCszGdgD0xbIdAL13IICW99v3zMZgAQPQ4YTIAkNd5oCddhAY48ecJ0BLJhAo6zPScwXOSlyRxCENmo4qHaABIQBaoW+q3aEwuG+98rKdhHmy6fHF85zXvzy+vftxgbTGkPR2Xff27dthFPQZdGgA3quwA4YSP9RiqzLQYHusNZyMa8mB2NVggelYItokxjrjq7l2XDnnnH2hmGnFR+v91KyI0P4mMQTwEIe8KvwjCAvwysbGteZLbuv7JdjrRUYqRIijTklmvDF/aS5mnbuML+uYselANcjLcIz6OVh//bMFtOVE1WvaZ5aOqAToTFGkwb4/OimrlYJ/pQxrl4RcHXLOpESD1vdF4aeUPA3qVTkPosd4rvdTJ4Z9v8c+T8JWeNh6ibboFKSxOolvSuJQ09j0GEZWUi7jjBCwtW3wJ5Y9jupOf7xsI83AZtZ9tSU1SLUWOINBe4LRbip7scVc53ZDo+rMpyz3OsV5BkV7wVXtwmCninbvvvNWvCYGzaJRg1htFBc3qToAUTFrBPJX37qZKZdxYCQhFhzzr9pcnhcVS3IUx9n55nLn7ovLwbVbA6Bd7Kk1SMhNK2AFBNfGEyNxGaBNU+3o8MYVgyaFWgCthBMBtrTlhw8fTACt76O6mViiNGgBs8D8yy+/DNnh5z/76WBVLHoWJCxoZNvluALQMOG+GQB7ZBMaxupe9LP1cIVSnUXxnth4SCkRdlVhZRy/OWX0I7THuJyBZvgZ4hXga0ddrWVHQomt2xHoxAY7Ra0f6++dcJTan9EBCMYbf3f20RzcIy07723Sp/MzOknxPDwrUSfxPIsluGDeGQetnzsQ8XnuqbPiq6I01r/vp8y+L7xvqiWb/10n0Li/LYG8U7nHc7Swtai1MdXZmJ2gRRjRAcyE/X1LxOc70SeN9GD9iTMpVcYzNbdY/DsJln7GL9HZ/JjP7PbiUwvg7C+jlMZY00TJcap551/+ISRcMgh7B++wIFmtrBiWj0FhFQjHu1TnoTlDMgB7FQoyjlXWL9MRMkkcAHQDbzJs0iGWYzScCFcBdN9sV1lxxTx2gL7/1RfLm2++HhsagHb34pQ1GkDHxGTBdax+WT9kjstMugAGJ+Jlh6jfo/9dtF9RGwLo28+9uBxev/2fAugOKsxfMY/LtXS9UgXQvuc1QEd1uA3VKTnIdlb3J4AOxtQkDgBaICHZQenX//v/9stR4lH30su5dgbdT1UGDBdk6iBq4LXBhekeHO6HUdDGlaNQDspIHsiUZuS4YRCbj6IAuJzebgaQIXMp/eBbiIgFxdELWIL1zfG65fkXOFvrDRAP3d6FuDoT5BQygQqA3PX5VlciwLbr+KoX0aQQ1kDVm2WtOYIiAJL9lE5C9gzAE+C96m6/Blrei5EtkL6avvkZ/b8NS6uV3FK+BdDW7KtaHjU3iBi5mk17NXUDoid25l6NUeRB4EtYOUgDl5LhbssR3EMis9TxWsHBaGM842TUS1O0srOWVeYqgBEKmOs81qMA2hhqiYMA+3liWwRHT2digv8XALozySnMacWgC6jy2DISz2yNcMIzSd16s8n7gutkxBYsO1ikDv348cPl9T/9MZJW5CSUxGEd2odjcvddk2NrdMFeW87OWtkwZiAVZlNae91Vv/9wNAmclZG+qHLdxnJLfQlv3AmAtgnviTweIxkUws76ZmXj+2pXFDvPcDZChQQYx8dHwaB1X2LQqhshgNbP9+9/NQAacAsdL7qqKILiacgNAkm9pjA7MWg2G0fpbjwMwOW5hzl1gO4ARlUbPa/A/s5zakxrx+Tdu3cDrGVs4yibwFUGco5wMYO77CQEdMx8eyU969kxxiN0svZKJNpEdb2KJUaj9veo1ZpToS9LKJdLeMaKv5SUFeXwPKNxFp6rKQ7WmzVzWA9o/G4K58+I4VPYic8xrxipeX0W+HbjEpFHo8tJlQDgtf732SlFjKpLTPDZlBhUiKiz+YFLCXr6HXPGPa8NFPMKQE/7kW5JhDq2+TeDz/WQ5MVkgZ6HWi8lmVAbPOSSPJWodjrXi4SgiL/PmiMyRHj3cxMEGvUWa+/+9h/DSchE9ZjH0GendOpqg8WCiOJKueFn8PuPJA4mt+JRfWzonzOLHmFXwzjUwrgiSmpIK18XStaBag3Qz549Wf74h98vx0eZ7p2xumuADkdhAPRcp4CojnG8aY6fAmc0Qk3G3Ml6NjAuN3oqGWlrdzk+uVhu3n5+ALRj1v9zAN2/l8XvhZNxq0OSQuJwyycBn4yUPv/s2VFMz+HhtQDBL7/8YmLQ2iCK4qBspQDaQH4/AEgA/crLL43ICh/fjS692A8ArddL6zMADQDlc6lnY5CkQev5Hjy8v9y6dcthdukI7nWgGQ++n2vx/d1o2NimrtXYqTVcAKbqQBtsM3ssy5niVINxRVjZuRsWjAwW/Cqt0WtfR3GP03pSjZhe88Xj6XhkSzI42FxXuU5qAPTOzl7IlCHnNIkDQzBH1az023ZyAaDTfqTsUGVYu1EF9GP9pZOSDEzG2s89PN9hAHmujjPj+Vqbrc7uO4OOkMYmEQVw50m1xyMHCLcmAzGWI26+Ioq0/Vw/m1ZknnMAWp+jlG3oDnOYtcuiRrG3wjMgDqzYeP9f/+mi54oLEACZIZjnQMWDt43hDWP1dmZkgEY/us+OQh8FKmLDLAQmUAkVMVi5gGYNstcCmU0DBiMWXYviIOa1a1awj81g0Ko/8Wz5/f/8HwOgaR5rnTAZVkyss5/EOi6noWbp0dSmyrJn7eARH+ulgKOP56sjm8dMDHpzazfqcdy49fxy4+ZzTvXWiWfEv+IgKQaNl7gv2NoolH9NgM6MSk0l4wRAu8P51vL06bMJoFVyVE5CkgX0nDBoHUsF4tSEFkjfuHF9efU73x4bTexyNNBs3bypkDgbFc/qkBtyJaNPa6UJpCPKZG8nrmsn724yaBt+xmKcqoKxeCwYG0LFusMwnrE5jXTvRIgYnFzZEWBUxloAUbDTqvFboGOzFKfAVsCnGyV9b6U6z+GcjI0KerG/Yz+O5sbWSMtJXHWrfSqh5rOSQYnJTlkxk5R4/h6pMBMInPzIFcgm5dD36aMMBuA8DOFAJGTRWYceazeJUD+Bsh7KiFf89WDNPSmNTuVZnlRoyvPEnLeuJwGyuS4AaDP58mmJtLlvJTo67Nd1Vfy6X7MwvIREWFp+VcLjOaMWilh7djXfePc3chL20LrM8FkVjvZ7ekEfJxSIQY+OZxwAACAASURBVHcJoUCQY0Aey1RzIOvE+kEp5m+de/7THHu56DqjGZupMSzdTGo1Y9AL6FadVVrYC00qA3xDXjmLehwP7n8Zhfu1ybUBdhKkdB+Kf44Ei2R0jqNsA5/6IixlZkGVDODfy2llhwUL2UfidCJEnJ0dhWocu394a3nu7kvxb7fDygUwPOZmGsgIYQJyseg+AG2M8lhwYlsk0SRIW4M+Ngvb2FyOoj+eS3lK4/3ii3tXShwc1wWSciZKi1Y9DtXy+PnPfrbcvnU77i8a8q5iww1Q5SgKkNpx0So2HazIEUfp1N7cWFSHWn8E0goBVJdv/f7hw0cxfxpTmqzSFiy40rojSCsPiZH3OPoY3k9CujxjCsOLPnitwFLJA17Ffg73LaR6XJzQWiupblT7z+w1SItYOA5dHF9EB0V9iUx1Z+92cuKfDaoAJ2ukk5seicE61+9JY+a9vVqe68TUiYea6d3RqGspEsog5nAwd+ipcDSNl56RMqGeB/scbBiTsbZGut3Ysvf0muuMzJovTkowifkZeDQcXXMwQxieLTUpdpy2i1DV/A6sHLhwRcOCIJA1RhhC1pGecePd3/w6AdoLhHql1qSLlbFIipVx5Cwr4YebY/0cNqdR7OngzXHQCu4zKBNzym4X/V46mDd1PJl8ZecVQLteSD/ijeaTqZe5rpYMx/ny1pt/Wr784l4AtByFBujt0J9ttSmwbi996NINoIOFptNovengTX49q94NkKW7ut/FZhFAh6PwXE0sbyx3n395ObuQXrhtBT2ZgOemJ8f4BKGJH6DWumWM+crvcAshL0TaaFF5Tqntkgt0LUVjANA9Djo203ASnsb79b9A+t69zyO1+29+8VpUmgvNnvDE0dQB5w1RL1XXetQJHszPLZXCoRLRGFWRTPcnxu6i90pLfzSkEsYitMsA19PBbooEOBxvHDOvyKzDGUS2KMYjQIoC/WqMm07kio3n6E54JMf4uRJcTw/uMgOAJICO+c51wrh7LfhJOBlM+6mdFIoklbbdGbvWDNIFOjzGpgwXUVVFUJxp6DrYo6OMUWYVcSEPLxKmQwCJhEHmimdvpxf7ZSjnaQzys9YJaMKHKZN2PtnrI65DVMA6ae3BZi8X3OqM3WGO3jdVB6Vi5d3UucovY2AxlK4EWuF8+Fz8fefLxjv//R+j5VUsuFFIx3CFFcCqDMBI5upJmgGaY1sfpKu+x46EMxe9bseGDqp+6quD3bmn+f1ou34egCveS1xjsORi7CNIUFpwdCdZlnfefnP57NNPkkGrmMvGBNB2CHpiI1mltcDimNvjornXcc9tQQSghpDOQjU4AeCxQZTheSGpQ7G915bnX3hlOV+2zaxzcQLE+r6oQZyxrUx01yU9H3kiyhRUOTAEmBzj4ni2qKv0Uxch2tqeAFoMVBq06pfAIgFoOlwInCVzCKBVP1rF+v/6Zz8f8wJz1dOT1ltapjchmw8ZwXNXtQtYW4on3t3bje++eetWMHbd997e/vLo0eMxppwmAGgZ5Cj/2w1shseR3sy8rR2IXJsNC3nRv7UxnepLuX2Ov3NRelp09SJHjvTwxqU6oTd2Gq5q9xHjw/WdZGGjbG271flYxVD3PV0SneOQ+RPPQZPd1LVhwF0+AzCRRPBj6V50mgCMOlsf89xcKGtwhqSMIkaNMHodJG41sOmnLEsMdiJWdEntL0uzdVplfsdeQYRqeMGc17PGamzrdx0O6PvkpHvJmGQNFWNJdUNiXgdAU+M5viAeGID209ci9BHB2m7FgtaFZ6bagbQWjy1OsJlsCtktCwDqXiOXY4jbfIy40/7gxW6KiRmgcXo2i5tdECQzCKDFmt9/753lo7/8edneFmPdjaOcGDQ90VikMIVaAAWs84bvi8J3D6vhiG+DVRqej6kJUNkj8uRsY9nZOQyAdk3okjjYTBEy2Ir2a8MJMDuIeKzyqI0HgfTVHCcDw9lydOzGqwJoga0WpiQOfacAWhUAbbi9LnqXZ0kcMGgB9M2bN5YffO/7ITPEGBJVkWwPQO6boBv3Ds6MYWeaShqSM0kM/dHjx3ENOTTl3BzadW6EMN5K/dnWfVSB/jE2bfMDJv0Uxxp1RxcbEzeQraQXGQ2SPDG4ZVwKcMcRv90HJ7wpzE/jlIBmecAkhDhj9mUATAJyZ8T9NOfxs+Pz6/II9H4MPeuLsYjj98ZGtgybDWmA5IYNfE8CwsjU/t3IxDgx1TpZMM/DrxUn0jql+t4pPFWp3DzfVfux9lupAuAuYXtrDNK9R6OFUXa0EbvWh9Jg7brY/JnXjJ2TV4UaR3x+dLevBhDd0G+8/d9/nQw6rUkD57Iu6MWwz9L+2Oi1eCsqg5vld8FaWilFTX4/fs0gm5JIs1799ywwR2rYoBQzbl7RZFw5LR3b4+cYtqjnobKLqiO8FbU4Pnj/vWDTAmglqUifJdvLVprMNjvQiINGd/4mgKY4i4lQjWWvg2JWmuNzsRmuRGUTqia0ANq1OATQ1pUB5Q7QjC/H+pnx5fiKpaZTCBDXXVnHPo0qdnpdnTcE0NqYAmh9pwD69OR4MGjd8+j7d34e4KwwNwG1AFpz9b3v/lWE6QWjQRNvoUVsMlgXAAOrYQJhiWJ/GieXGT2Pjby378xHbQo5CdXVg/noR2EDs2uOdBYooD09caYdIDXH4VZ/TYfNpZOxlUlgbUV6xBUNG9JMD6JjcHVxnv6sul9Kjfb50X1pPUrbjSLvV+ifhHp1YGZcAaPjE8lWFV+OkWSciY4xIUOCwpeRr7W+muxxfd51r/uJkBNuhQIqbDPmJvv6FXmxVBMhntEirDdTLVmP96+fEcPSk1w6MWK+ibLo6yLuPfsX4ihkvNaYVrH5FY21xjTPbVU3HGsjWm45oKBLK4B1PJMB2gOGXuILAHKzA4HQtQLLdUJGxTD2wesP6KNH74TcrVpZqbjBBqmXBwnh3gC9HjwG+uvAuQBa2CwGbYBWNbv33n0nHIbRmzAzwEYUx2gDVOnHVLDrVpzjlieoss76uFQcZDq7hvZvZmN+54p2J2cXy+b2/vLCiyravxf5j/R0q6NwHYsFptSjYIPVQszASiUKtRZZjKHmSA4QMyVnXEl31oYFoBXFoXBEAz91qVXw3BtegI4Orfeq+t0Pf/DD5aWXXjTTPHc5xh461hdnsNzWbqkvfMZZTiWBJIWR4j2ZRBBNb9OwoO11PTdqaCjleTj/WIcOn+tRNWvgghE72aQAm5jiGMfm2HSpgMuRGALYcZrJULKuV3dQ7ABjdiFn2Vn2sbPDLNhc/F9dq2N+mibdmeKSPqB+wuL3OAdZvx4D6mdkDHn6ljhVYtyNJyTkuFZIfw/rbHfbMfau+eM/xaB9yo7XcnsjLRTrLcmogyzPwAmyn84gKrDcumZdn3F0L9IyMn0+IhGppbZTO74bi75+NddIo0g/jrL0w7E2O6HdeOs3v1Z8xYg39pdXhaUBcisPc3/90sIZmnKFNfH+Dlbrxcd7iglLn8VxddkJgAwAa73q+/Ai9O/s98vCjZTpPPJ+ce+z5Z2331pOT4+X69dUXjND6sYGctiQmQ6NYyv+lEnh716OlcHvYBNNarKNGItH9z2ScOJ0sBFhdhvb+8uLL30rgHoN0F6UhPc4YkGbQhNfzprcWJk9FiCYGnBnSYNB6zs2NsLB576ExwHQWsAC3ZPjoxHKGNHMLVNKAI0GTRTHa6+9tryS9TjsdPX118aXf3PcY2MST0ykiJx8PHO06NpQDZWDAOmnzxRqdxDRHaQET+wm2Kky6epo6jXYq4pdjq6oU+DFFGHCmnARLRJYKv442GQ6zW2gzKxw/JWzyJFNeo/msLN7QCUAJ+u3Q2OcLZmlaptvwtyFskyzj0O1SNakC70WNqzn8vrxmt9JUB3PmEYUoAOI42SHhNnAtxuIaJrQOroQ6tafc+zdjKjoezlObZkK3qWB/gyMX8Lv5INa91zkcx6xbCC1qoA3n2TwdZUfo69lTiDGAssx3E8/zQDQ6+grA7RYWwaMA9A42a4C1o7wfVNjFf37VjOj/RtWxHt7CM/akl3FoPmcQbYYNMC2BmJSe9ev8z0eJNcVFiBubW0sSvcWQB8dPQ2AFoPGkeIJ9KaF/XA84WjaAVqREWuLOj9DMucWKxobI1tteaFGtGx09t7Y3ltefOnbAdCSODqD9lwZjPU5tOcO0P5ua3+9CiHOFDYG3+FMqIsIXTs+NtAJoDVuAmhJHH0N0BBV1+xx0HIU6jtee+0Xy97erkuX7u66sltLCuhg1E9Zft0ecfRQV4VjKxXIK8Vb75cOffPWzeVpOiv7vMRYKdRvd+dS8kesLeontFh2DHtngoo8QIaBpXNCZLPBlkbs8YWbyEYWXaZmF/tLiTABuoNk34u+R5KMKkKKYCXuMfZF7hPvvUrb1nu2d2nrVs1U+WyXIC2h2XD1bt19X2E02Yvx/Bs+pTgaYz4d+15tqOJ75nIXU6jpuE6UhqjvISihG15OYTO7xVE4h2v2tO9pzNLBqUxCAJd93Bk4+wVc07/ddq0ctuWwTxm5pZp7jdfzdFYfc/zOb//ZNdFGfYseUdALzHdYqc3Qrej8DltqWzX/xoA6R1FMTHKlN+szOEKuYsDotN0YdODVZ3qHg35//T4G0IdROcvmsX9cnjx5tNy4frjsZUGb8nb7mCeA5sjHooBdAQbRNbx50NnkTLbuA8vKM/p3Bh4AWhEbKph0sbkTGvT27mHGQrvgNyCJHqvvoOSogJpQwGBeGXMdaadfUxKSU4mL61sL1MKjaL/GQnHQAmi+Q9cEoPVe3i8NWhXtBGTf/va3lmvXHEftuTmPKJa1gWV8cEZ5nVVWaY2VE3MwRnpd11GhJIGgihFp+feiT8zHcPpeoZNSCKeO1KPGQJ4SHFPL0bn/DWviFBLPlkfYEZYX0hKhqhXeyD5hr8QeCLmJmiDOOxiSWYadBbPdcX8/GC8AFX+3vn7Utgim3xrFYtSZi14ugMgcwHlIRqdzb0vGgb0mBu1sux5oEGBjQ5thtIOcJaFhH817QpmT5Rz0GLjiJiSp7z/22nqvdyLYk5L6+8PYiBSk8MJ38DdEQtR2ks2INGmSTBmsyi6te8K/V9jYsWHj7X/5pzRdZYU5bvMg07FwhcL87ioAnT8/FKaVBQS8u9pcURbfzICJGCnnxcROW3zk+lmKsZhVxDEvJuM8QEfdvVWX49rhQQI0+qHHqUT90hU5HnVAXjNo7m/NqomVZJHADDyRZtBKVLnYUFcV1YS+5rZXqvcwCp/7NKCN2gFaQBwGJDezr1E1DtaGtUBiI5JT9F0CaG1SMV/VKNH3CaClQfdYYMLlBALa4HISUhtDP9+9+1zUhfbpyE46APqqseksKFfKFBJHx4sejsbcqM6Fklx0rfh52+DGWtDaOj46DpScZYSMvU0AvupIChB2ttxBBRBNSTyuafAqh9cA0yzGhFG0cS+jBfDaWWgQ5vu6ceSUwfrrJygiDCBL+p3GhEisLgPoO4v1ZQp4q90N8ZKBoQgUY8pzB3hm3RKu3fdFJzR1sskWYauGA/w+SEgszh73PDf3WAMphsRMtbq11PtK++0AHcZKBKaRyo5xgG4ljhSOyaHJaWAmZxlcMPxMJZOCB11iCXKLxLFOJLHsUVlSHYgHYGMtriyW1BNT2HoVBbIGhQ5YfbJn2K5P1WBVcXd/LksntuSHbkGvAiMzVaUdx7IPr/6bb7y+PHjw1XJ4sDcxaDZPLTAfDTs4d1BeRx+0J2jxzjhlu3O2whUN0EpWUVrI9vLc3ReXvYMbwaCFcALomp9KDxYwKjyQil0V5+xVzvGZ8Z6MW9YpUPafxk8ArcUugFZ2pZ5LURzP1Nk7I1GQHjSWFEyStKHPqHiRSo6qHsePfvRDs7xoFaWQrB52WHW1dd3LAD2vARguLJN/UxJViSJayJFksywjAy0Wfzx4HrPXx+YmnXTD0RldAEYSa4XF6R4wAgAV/gvPD3VbXMM5Lj4coTOTwmXG+jk5qWpvHIOD5Z06W9DhbNTKqEQJZxL6lEFjAwxwZFVuOBIEAEOu8f0rjE7FnOoUyF7yPkgneQuBG/JCRGXYgdolB5g/a67jirV4gy9yiE/gFUQAcBJjPhMZAhTKCK8J5Jrhd0Onn7m/MFIC9AZAYNRkaCJmvtasE1eMCazfAPMAeu+7Cn0opzRrjO9mPgaDjgeJrB47GnI5XToCd4stzzQD+XUMes2+DaCXGe/l9+V7Gmqsr+F7yXjO4WjK0qUrz+v6szNQF0CbSas34ZuR/XawvxsATcGgLnMYlAugg7k1zTlAqAX+FxCm8zR9sdRrIHC+DA3ZZu7s7d6Em8sdlRy9djMY9LKpKndmyHwOYyEZQdIGJTGH1Y93zgA9GUUtuIyDPz5x7LMAT3+7xoX7EhqgH68YtOs66BSiNHHdgz7z1f37AZI//vGPl+9973uR9q0xVRx1lAPtFbyace0MiPd02YHX0Hs1DrqmKtmpDnVsqs3N5dmRexM6UsmzH5XosoBNB2Fe7CcDxrSPYXjxM2su1kX2peSePf9Vh2LIVYR2pmDs9xvIYKewTqek29G7Lrcaz5wONnkfzbRthNin+jtAWt1jsmEAfhQDkpr3KhnLUgRGu/ajgZpTmb5Pcx81wkPCrBjlsaeydMPa+VisPEE4w0MNkulgli4fmYOXwZY9HHOeBnRe07WruX+61/CbbmA6KdTPGFiMVGBbi8RZyyexi+It9BCdcW1EoKSLNpoFZBGtepaqjtf153GfSBwG6ExgyA1srC8TEh/KFc3DoW+vAbZbhHlwDNC8/+uAeXz+G1g6TADW7M8UsMNirmTQI3DUG7acVWdx5H7v3beXTz75eNnfVQeR3UVFaaoeREkcgHJn0Gw03c2aQY9F2wzLGqA9ef4/Jj8zCdVRRckqt1Vy9PotA/SGK8jV5nZaN0AVOm9OElbd49TrquTINRYJQCsOWguNripixNJ3tWEDoJ89CYAd60G6nWp4REieG80KHFUPWgv++9///vLCCy8EaMe4nx6H1AFj6MCCAe7yQ19L+lnsz793JIaeXaAmgPY1bCQVyTEKppPgkY7e2GRTPRWXD4U5ep2V5FCShxu8Vg0V1ydDr53ZYetcsqqo5lZZVYgHlmfwydkakpQSVOhEYnDwKcNsl/6HZK75NZd/1XhHvP7WZjhq5ezd290Pg6v0eI23DDJApc+pjoqaJ2sMHVFiCS3WF7HizcEddTMop5mZoBgd6oJ0lmgQc19R2POc3DOnh9uouBuRwNP7a65zUUCahriFOALEvCcQY0UOeC0SVZp+vl4DwbJP5OQug1Pr06Qj5qPJaoQHgptnpy43yz10IhnXk8TBAgyZIwFZv1S/Wxi1vyTPczC/6BaRjLuF4XHB8b3c9fiOsjQdNK5iuV2DXt88gFxW0Ww6Hqzpz5cAOhvdxvc5w91VvzbEPk6Wne3N5cMP3l/+/OEHwZ4DoFWwZ9TXqKpqqlGxPsLF2BH3TF2GGAwM02xpOa+g/fOcVUpVVeL0YDvL0cnFcuv288vNW3eX0+hXKOehM5G8EQqgBZJxH81rXIzjsnjUx5e6HAJobSwBtP5IRwagFcXx9OnjlIeylksU0ZeOf7Jo8QmgHz95sjx6/Cj+VglQyRxy9qhreDSdXRVM4h5tYA2UrKV+vPSGUcEa31/IVDkO1LDWvNJZhdKceo9OHSNSoyVa6DqVfELnjWJzsPfB3E8r/jiIRybOdDbUSQibvLM3P1ttcogFNV8iemXUsfB+g43KiauCQ3omvU8gGvHqWYeajuOE9+nZFI2j6wVA7+3F/5qXMGTPno6aEgpTVNsy10Qnjtn3ySlBEonWYDxj6yPYDWk3VAWwq8SynIMYl0xMwbj2ubd/ofw+F0ngGM/1+sBBWSBYzl69ttaoO1gK20R+On50IhH7JeZmBli/n2qBc+RKrO3UJ3x9h7H2+4akxGsAtGHcxX/iYZvlnoExYTH3dzW86qE+XkQAaMPnwQx5bWqnNb/R0QajPkg5Bvrb7OTwK/W3HVBfy5wbgwkAyE2lzwigBcp/+fCD5cMPPwiddH/PEkc1j7UVD6cNjUiTtfajcN+MaoJZm7ImbStPLs42c6SCJaYqpqMYaAH0xubu8uz4PMBZIO3XvgagIw1Xkx+BtwPgCvxK953HM5NDUuIgGmP/wAAt2SA29c5uhNk9eVYAPRa3YqEjjMwArXC3J0+fLJ99/nkwNckcu/t7CdAqwegGqleBV1R8awBeYOdnEoiJpWh+HHVACzDr5rq+AFqSCl209Tm/Nx13GebFeukA3TXLznJ8T9VoGQYcRe9XrZAAGO49DDjlJFs1sz4PsRYipM1lXgUk0qGVFan/ZSj1DI8ePBrRMpEBKeffkVjZRjz3lrJgw7m4PfpranNzvyIjYsR37twJkPbJS/Hrz+IEQmVBPbscrmLeQ/eXf0P7r5VLNUuvkD2x874P12TGRMZljPv46Du9VgtQvT4G9Mf8nTV2WvM3S2Y1b7xe5WWRIa6SF+IMe0XkGfMZd5LV5XiueobMUB57r/xU9KvUs4QElgQEUleEc8NhduNokaU94yI5LhrsvkgHU5OQn8dwQHrO+/NIkq5cVrRbMPodXl0QSccef8vVrkI/iFNk/f0FylcX8h8jXosmN0hYLQB6Z2f55OOPonmsMtUGgw7LbkMQE7KpoH0VS3LVK08STWQBnFxQ+TnfJ86Bc6d6ummdq6flqYXsujguaiEGW95djo5VE/puyBxi0Fvbu8vxada26AxaAJ0pzsXIezjbbA07y9Nv4vqL2g0JFI4XAbTecxVAk+hhBp/lO6Pm7mkUShI46zs+/eyzyCL85S9/aaap8MDUu8NRm9pjAFiyMkkgZOq5XGSuqewmLuOlP2oVxLVj4W+pNdd+VLVTESXJLPo88pqYkXef1xespTbfHMffj+V6L/VZ9HmVnwU5etia10hLkZuWciaHtciCcfyNTjYybsfLp59+unzyyafLvc+/WL766n628zoJ8IwMUMWzZ1+/cBZGKU6DeVT5y/ZaOAl1TwpzdCTOxrJ/sLvs7mxHQ99Xv/Pqcuf27SApYs4C6r39XYcsnhyHwVU9levXr2Uxps1l7+BgNK3leUtisHbNH8jBXBgKh56dtdHENsLbklcE4yynIWvBIY7JzlpUB0DL33XNuZYzIIgT2muuV+QzbEYBLrZw/r6TMG1O1g7+JoO+T1NBtYjeSbLZ456RVzvGIqHFclGqdwEgQDfKFE2DC0OC6aiflrPgHDTfmdpgU5mpVgWMyNKKdyzLZhUwmiAj78rgUvcF2HRLNWxqK9s3Ma117HVq696bHv449irpIsqHbi4Pvvxy+cMffr9sbJ47kmNvNwv224ozoRwhe9dpwIV6uQHo2fkCgGYM3VHFYW8RaodJanqwJ9ROwrOL7WX/4Mby/AsvOy46K9rxDH2xCBT1R45C1ZaIiI5WIa6PNwsZcAbItNj0PUgccvRprHQ8fnD/fsSKx4ZLGcUlIy9iM1O0X58JiePx4+XVV7+zfOfV7ziFPDbkGQ3mw+Cfqolr+EK2Ymo2zo6Xjc3UdlVU/UIZbWq8eSwBOzIso6HBttp8aUCWSIDf3rpY7j53O3TyvYP95fRiWZ48exq+hNCrg42pCcN2JIwQmsfJSHMIuwoj3DJabaClBW8sGxllIEkhomkisaFC6sIplC23gt1nx2/qd6hpq6QozYvG+cFXD5b79x8sH3/8yfLhh39e7t27tzx7ehTPFnuIrDt6NGa2YRgoGbgsQyo40v1Tl1pz4mgPRfk4Zlps/+Cay+leOzxcfvzDHy6/+PnPQnN+/PBRGFg1P9Da1ylSETfKfFb5g4P9Pffr29lddvfsZJQzWg+vwlrB8bLWDnvl/6fsPXQly7IrsRXeP//Su+rKsm3pRAkQKRCYASQIGkIfKM3QSCNhNDKQAAGCAHLYZLMpakh2s7vLZJmsykr3fHhzb0QIa+2z7zkR+aqHqkIiM1++F3Hj3nPW2XvttdfWASvHyNh9x2vkffTh0yyE8nPOFxmPFixY4KQvDBusZPzFzGeNVdC4x5DaiqCx5mMHfiMUQH2tO1+vfRDGfPmh7D9fBHzOEmwofAIVlQSDaXCTUiDyuGErfjIIwHHRi6IuheT1uGLGX0PPLwJ0iFVDhBfbve2CYgQcJTcmQ4lV8ZTrLDb/tkVi4Gus+MVq7CZA632UW1iRzIAscuGbtMUmp+sfPkZBIbDZKsro2nSyRF5d0R8nfCjqKWE8GAigV+tMAM0FGo3kY1Gp4PiKlm/T3fKXLQbv3rLo24Ion02ouDEAdPicRc7ghUJ3MAsqjmUZ9WZXfhy5dNHmCb0N0F4s4/3ihvFmFT/g0mcaD7g4Dt6v1YHDi4SkDPjZBNCDPiYjAnScZu0AbT4epoVWFD0Zy0SfQ13v3LkTPTjsIYSMhpGTATRKdTs7WUTkGiuvwaNsBXo3EIQXRACUKzUdUhWObmLBjoevOkAy7PZ6cuOr1uooVSumha4ZwHvqvMwZDYcBDEFWyntTDJfQDLlkzJFHQeulCkTGkHEsmelm+QUHaMsAQ4Xfi5gsagb/aqmmyBsvcgHxV199jZcvXuDqkgffVFEwAavZbKHVtCLebDrTL0bXBHQeahYtB4mY7xeZbVmEyefjyg6PEgXYqxzLda6ImMXwerWCO7du4f333kOvS0/tq2L9Us3U67KY2ECrVUdb02qqWAVKQ5NCQjbE/ZM2H3l3K9eN+4RInZK0PavtP0T/Rtut0Gi1UW+1seb6DfMB+VkkXURJBwcPRFv7tt/sII3rqQBswZtRuMXzsS+9UaBz8yiP1lPQ1Z+DWGJziMDmQGPfU/kiewOg436zP/Ea/T1S/bv2qDhopYmRRkgbVTyyug6g7RSyKFQRVMJ1OhS5vWRRWAAAIABJREFUXC+N1uKfrUjnoOHA6pyMb6LtwyJ9LQOa5BW3riFKYDaLAykoOVjJFSx4YLABg6OvsmwWtNA06TefXac44olrAnvzD7YKt0cN6YSIokgYxorpnoYZjD4hvTiNk9mM1uVpU1WyvKQuQvpxUMVBgGahxEAlOo551Z1RjRvGMBL8DwH0GwVFmOmRZFUwPXERQQ/6GA+HhYIiFqLMfpFpsTerEKBHo6GA4uHDh9jd27GNYpCKsuSNjKYCh1xis4053lmzG0GaE0ho/8rI19qI15qDSKrHHOz4GlSVrPIVWs2WDuJ8mYvjFuUDUnbUD1M+mFuxMPBhfvhbAc4yPUY//vV0nRoI8IBklx4PT7ON1IHs+ubQsalIKGRIfFk2dyhjy3Ocn57jyy++xJdfPsX52bkoJIIyfawpf+t2ewJwAjK5aPMUsQjddMyUxwUVTaDJbMo3aR8GHNaFKGe7oOLQ2uRfNPCU30MqogqqBOnaeLC/B852FAXSqKuZiIDc7TByrkl6urvTVZetirz8+UpFVAm34pL8Pu0TsNba4ToQcAa54DTw27ogruvVGq1G0z4TOyY59Hi5xt7hET78wQ9QqTeQKYkkwAdJadDIOyDH/fwmz8y3MXrMGoUMDJ1a2VQQObg7DRMVO3GclsWP4eeSTkMPEOPe532xe5JSKKniyzpEowol5e+Fh5//zf9oQ2OLiSeRTkiB8NsA2sExjWzTkF+8tEfRibLCwEm3o4iUw4EWQMSiYy9mpO/vQM7f+e/p+/k1FxRIIJA8Ut0+KNLrZhSgzcQrWuWKoCfjQQHQdkobSEe+ytMq4599ioef6g7Qxkn5sZVO9/YCXnxI9l2xkGgHiDWqLFeMFluKoDmX8NsAmg9aQMMCWvCE3u6kS++jL65fB9C8pwRoj6CHwwFGg0EYVxSflxWRDKBtgxqnqdbwPBcHfXC4r+iXn4ELoUJPixLvvdEynBizDjJCO+TD1Oc1DypxH8q+SCvkYaiBAHJt5klkjhoN8qM1RaMEHioeyrIG44Yl0DHitfXn1Xw+16IIFoymlOQlWlfPjtblClaM9JUpuSKF9gKM8G01m+MZKZIaluSLK1Xxtq9evcLPf/6P+Pf/z/+Li/NLa30XNWCyQANW48ndIMotAfh16aIVTdYs/RcAWiSvwm5oYCHIR3BOfGQUTFQVRTu/TIBlJG2UlXmMkMqgXwnBeG+3p9+bDRbHy6iWV+g0quxxVSZhI9Mk9hV9ZYMoGOGbiRWBV58rXKOevzLZClpNA2hmOaQyFquVAPp7v/GbqLc7WKrZg8VyA2iBfvBQ9+jTu1gV2AUaUntgozPS6cSwqgJwGw64XHSzgJ5mxGlQ5kVEf2ZOk/nvWjOhzpJilB/0hEBlEomBliu6nIosff5TFgkdDNy5KzrIpRpD+76oRkjT5OsiM12UwP/6+NkBuuB8tqgIr4Zvg9VmJHO9GiEF6BSEo9QtXpNuxtr8daXVZNNACfj0049xdXn2RgTtMh/fUMY5G1DTfzhG0LyfHuH/eoCOPHv6edxpzqaqsJtwta7KKIkctIHz9RG0F3eZhv9TALq4p6Er0RclI0OPoFOAphqDEfFwcLVRaffN4hSHW46S3iBIUynwwx/+UPd5yjbrSl1rpMqNt6b5kXl7sCFHnZPaa6RerPNvrW7KEnIndgK9ImpEkqiVJSUlemc30Wr3MBxMUClV1ZZeXhvnSU7aoiVG15He43N3Pt31vlbksVTULCNNYUAVTbXZDWxZjhKny/AzBOmgXqdEeokfoqrr6Q9G+Pu//wf89G/+Bi+evwhKlpJkcQRePwio8iC4Hh0dB8tW8+I21iK4ytVYNM5k72rBCnXMsbNQPDfpmQA8RQNGcMIT2NRMdcKOUB5wvU5HkTCfn8vHeP+ptCHVt7vTwW6vg06riVa9jOp6jlqJHL7VbqqVEhrVinWJhoAmStlYi+FQhXD4yAuEfuuNwhucAL1iYFYqo9Ht4vH7H6DW6SAj187MR26Nln3Yhy7CuiKwEzgX/tHevRyDKgNQpyI9MHLprKmzfA9vB6kbQGt9xxsB4jYdwrVjPdlRRpkqRtKZkl4kLob4KoJ+A6DdejSN7KJkbrvjKU2rt2H42wC6APYQQSv8D6F49AxwxUHsPCyivPBGHmFfF0Ergg189rUA7VSIR0lUfYcJEna2rvCUzSqvnociYU2LLkbRkdawh+1dZcaDqYIb3PHso70J0B4p2/VvZy6heBmGklqkQVlTVV7QBGia9ttkFYv60kKWrmFtJzQBWsWYwHVt38eNRRgOUwdoZh5yngs6aI+gCdAEXQK0PzMDCePiUoqDP8OGB3LWBL23337b7hG5xcCSVeVqx4633BxR1oxBQ/ou6oILnZupop9ZukyH02IIIFUz5RLdE+4lD87d3T3MJnMBNKV/LB6anp33kpvd6JPiUA33m8/L75cBTHhaQZKnyIzNISu++0qHC1YZ1ksOrvW0meBYkU0sx5V99fVz/OSvf4pnz77Ri+UL/gwUPcvwijRBnZr7Olqttn75v1lHYQn1RlMAMl8wO1lgJs1zcIsLw1T5+SX38xFmSZFLkXfOQ4oBRRm1hqksWHSjxYHWbBgcIC15UGKxEkvwbakvwCLq3U4TvQbQrFkhms+oUrLv49PjuiA14muJkXONYKznzoJpFdV6S5/XFChBicPrLlfQ6PZw4949NHtd5Hyu3FMVjn0zF0QFRBULiGzPRR7en6cHed7xK6wJFKQpwCIt6IFgjMh99mE0eCuojWDo79LN7Z9RZu+F2kCdboO3O/35frRrq6hg6pTltwJ0/CEfbeUyttg15kAbQ/ZNOZwDdOFXu1UN1dkXTY8tPQpgFqPkTQpk+72+leIwTCwikuLzmI+J8Yvc+Iym1KRCTavxTHLQW+V4ockqT61I2GTkZFFBtB4lMNtpzJ/nw/YoxZUbrHynAG33JHL+hRww8YOOgGme0Hqw5DtDBE1gPjy6iUqtiRUBOnSZ+cLTZwh6dm7wXxdB+3sVh9w1TS2KoMNGJtjyPwI0I2Jas6YA7YvQJkpbkdCme49BSoR/p1kSO/0YMYhz4ydTFrPEsrRUBEV6g+umxiis8LCgNWhd0dUypLA1bvLyGrVSrkJirn+rYM3mDU4gr5SwzuZ65up80ygmQWvgSa3BQ88rNCy5f4UXkKiAScdZmSzVtjNBxvhWHhQ2Nk2PWIUuIF9VcH45xM9+8RE++vgJphNy3yz2TcWJ06yJa0factIJDeOdGT3zXrED0h3knDclIGucGIFdUXOmw8Ylg+K7g02moa/7dBsPy+vjRHVSF8XzD1SjF7W9/Z7FYEnJwkALRscNtnpTE11Z4/bxDho1cq0McDgZfoWGtNd2nHLVGu1nVJYKtmUDaFGCdfqamxRN4MfvYkBRKqO7t48Pf/QjRdIrNjYFgC4oDgJt0FAHKVASaxjIFQ014V/S8VYWyZogYaMgmIwt8yAw5aIdpPmjFgFvNhmlGGXre3NYQ3FIlE0H7f95ZO/Sb2VqHkEb2KbcqKs3IkDbh9j0DEhPIN/k6QV6FOsXkdITRRodHo7+HvTCngakBUCPTDYivvANlhravzgA68+BOwxJxga36zeWAE0tq7+nTIWWGU5OXmmAbKfdRKOQGW1OxWCUV60Yt+adX15IZGEqUIMG0t5J+GsAOkbS4WByfigUCfOlFQYZQTP6uA6gxXsxqgiWo27HmfqCpJSU3yf9XkwYj2k/QdkBmsBwHUCnh7UtZqbs1macAjQVHXfv3sV7770nkFKBqQQ0g1xzyY0YBhiUadLEe2ZIKB4Xa9vcS2k6bCpLiYWjJc2QVmKwCdBSgSyX6FaByor+vHRvW2JZrqvzslJa6Bmvl9YkwcOX1z2ZUv+7KLrneO9MhTLV+uI6ccB0+ZT7ibDoKLtVRscoY56X8Pp8gH/85af48qvnZm6FsjWZzM1utd3qFCoSdfa1mgIV6qANW/XhBcR++PF5MILm4qLXdRamjig1V2efdUqqAEW+dmHdoFwP/Dz8xWzQ96sHHfGQcmMm21C9Ts8OeXq7lIGWFB9V1Ctr9Do1NOtlFQ7rVeOl+T0EaxV3CdBVHgYW6RKQCdAs9pHakGIjDJbwNUnp3ixfYv/4GN/7zd9EvdNRxiQVT9jc1GgrY0zMlRxEXVUUg4XYDegjrorsW77gMVI2DApTeZL2ft8jzkE7zWWNVNsa6lQksOk/XWSmqqPY/Y22tRa8KcsJGW/p07/yqd4+6TnO/rJvskkKBnRx3qC/UQq8zo2lJ5fkM+EmpsBanNxJp2AK0MUplfDe21w0X8PTegtpPIKPnI89RO8cimS4TOLTScnhFOSCNm0mcHZ2IttRLb66dWKZA1tobQ2dbNZquwnQokLUHecZQNRcR++NQMPo6XsXoXPQwQgqALQkplL41qTeSAFaTHWwHPVDR9fIqFHFJ2s28nu1nXVsUERbETRfz/SZ5gmtBon1Gu1OS23Bg/5lUaX3DeZCfS8SEuC4odh5yNf40Y9+ZHyuCpkZKqscTYJmGRjnGSpMYamTXi3R1ImxkgfJIuPmrymaW2Q0aaJsjgN9K8gXc9EoNXW6EdTLnHuO9WwqrbIKgYzVq00VoMbToYpZyHJcnl9ItcBrIw3Dz8VJI2xyofk/efPxaKIlVq9bMUuDaNVxa5w2I11WCiqNpg6IxbqCb15f4MmXL3ByMQDxdj7PMR5P9PP7uzsCLu4tRs22d6wbkmoN9z1WByALfUtT06jgOp1qWowoDKbpHGgcPJ+tUcUpD3vm1CNzXbuKh6/JYQl8T9YoDGSYzTjVGDPZUph52W610Kw3sCKYYo2O/s69vcDeTht1ctlYWjRdLYG0PrsU1Ye1Mi8XKZxKZpnKw4V0DQ9LHia8Nl4PaRB5n69W2Dk8wqN330Wl0SgAWjI9FoNDN6TXC6IILcgOQhRskXsI3DYmo9geZiahdoygoea90d4Jqa0K68nPR3okUJCJLWwarXuhOaU1DIxN8uiHSEauP2BgzgAiKIhcqVN68hPz4rATIo6+8q+5HjSC65sVP38D500cJHzjbxIfCUxvqTsCFbshm4tgkqoaomTOADiOKHK5YHEaF9V393sujhRLp4LGWt8fQnD+mTza1dUFPv7ol5pTyHSQ3JtHHvHUtGaH1NVOD5uLU1EZfTKCv6/4CgfgEKGGaygkHiHqT1NNbaQCoMmdVuQJ3ZAntM0l5H2yEVKW+fjCdID2CLeIHDyz2ExRrvXt4GtoMW8BNNuByUF7ld4PVUbOBuym1eWCZEHRvaEfPXoo4DOJUQmlbI7OcoHyKsdgNkWdg3orZcwnI1ToM8KuyDUbOqj0MCBYLicolZfG/1bK4lVlr1qrW/MLwZRrg+3R/Hq9gVK1hgV1x5KozdXSvxhPMZ1MNAmcz5ifib9MfWAmRr3ejoDVImhOg5nrHjcZjZZWKrBVG03kpQrychWj+RLfnFziy+enuBovMJ2vcdlno85U1BCbQhiBSjEULEp57RpuWzLgYgcbwcg380wyu6lpn/l81brNZhPaqZL9NT20aaet3kBw8WzGSTV+vRkOBPl4aM9b5yWzRFIXXmzlMzQFCfQzLf4c6ZI8k9qD04ZW6zkatTK67SbqNfqrzLHKZ6jTIqHO96qHIvJaeu5ms41Khddt3ZeUSXIfcs/YwW40yDxforO7h7tvPUK12RJAy3cjtEmYS2BsK3flhDWERScyD6YKWiGAtIsfJMMN2YmvX99DRQTO4mTSbJJ+H9e4A68DtOPhZkS/yWM7Cnng5D/jyh+TA7JI+Nf/w9pA0CNnC7ElfUpcqgoQv2b6RVqcSsGZJ3xKaSTQXKRX7vnhM9g8St5IBcIPxr780G/3hnwvcrs6cCIWh3JveriEIihJ+dCe7NfOvzNaHo0G+OUvfo5KmYvLmlW4kAWAQbXBFI2LzY13tFB8hmEYKKrUMdw3O7SS4Qh+SKRf0/cE9Yd3R4ZOQoIz1Q2HR7fQbPekdnAO2gFaYB1sTrmhfaOmlNK3FneT8Tu+aNIImuk1X59AY1HxmX6PrxfsLdU2bwb/roUm8LEhg6b9pDnUHs/C2CpDeXCO5WSI4XggoKCUazoeShGg4QKogREGQZcR2jwfSSLHgpNKuuqUW6FWbcmoiREcwSZbzDGbLlBrdhRxriXlW2IxGduQ4Ko1uNhGtu670XgYp3Sws7RK574rZWgEF/6Z18Rrq5esE5SUxqrWxHRVwWfPXuKrl+e4GM6xWJbx+uwKpUpNQE+g42HCw4CxHikKyzhtgC4Lg/yPvLLNdFwoYmakxXtFUKZG2iSTpu8VkCuyNHMnC7Zi2l1MNBEQkz82/2cCfo1yO6ovqgRTvjYjys3GFuO+S2iQt2bEyfeQ7WgZuzvUQi8Fxu1Wna7lKpbysGXBsNUwu16umSaVH22jdFgsJOCKwXWjLzq/MduhI+FyjaPbt/HD3/ot1HhPWOAmSBuxVZho8bP7Z3WgtC5NC+JS/FGDUNJ0pPtOa9bka9tcswc0pGRSYOZV8PWKDD55Lw+O0kApfR6pSiQeHE6L2Hr3wLH02U/+e30G27wmOXH3LI+oC3BOoq2Uw/QqanryaJGEG5oC8/afC0hNuvp8gaXfG2/0deDsD8Mi4uJ6DQqLrsRNxI7ym4K7DrprF+/TSpMATSkWq9FM4zyCdhc7A2hLlzxNsvvhXsC6K8WmcXD2e2tLTrqgeGgFgGbA7V4m7gct6dm6gn1Zju4hZzEtHDIpAKs4US5rk7saIT30PLt54wDdAmheuBkL2VxCAi5BgADNSPni4iS4o9mhwv8cEAjQ3kmoNubBQBTCvXv31E3IoljOJoXSCvMXTzG/OsVsOlKzSqfdQLawgmS1Sj+ECrJ5hgpblRt1DJZzLHWfa6btWJtBU7lsdACfE1PsxWKGBfGk1tE8R5O2TFGeDlDK5wI7FakClcb7zWImM6C6uNOG1tDZ6UUIYqo4eX2qa2rWq6gaxCAv1zFdlfHsrI8vvjnBeLHG+WCK4ZgF1hZasvMkpWV2n7xTLJyKfw3yTBXkYH4nbEvnNfFQ4vLg4AGCd/R7sM5F0kfqYiS4BWN9BwA/NN0T2TvwPHBRYLZa6yBjlsj7Rd0zKRtF6gTVJu+PbSHeOn6vWwcs5lPs9KiLJnWxQq0C7HRaaDcqKsyuMg6MMH7aMrCaANqMm+oGuswkwhsInA04sFiucOvePXzw/R8ogjbpna0wNh6JstKsQ2vZ9u4/owh4Jwy4vYPSo2F5Mid2ByFc+tZeCgdbxzj9Hgy8eA3e5l4AcHDaS7HQ911xcBZGUFa8JY1klIYfIKEphh/t07/807V7R9gJsQnW3sDiGzpGugEGQ4NL8e8Jqrp39K8DaL6hfQD7rm3A2AaSIuK27/aLCD8XDxndjPAtgg7vOCxUIhHUlU4oirK004TuXPQL/OIff4Y8n6PbaavwwQVq8p4wG65K7tnAMAVoS78MqG3RuapksxDr8sIUoPnt9mNRPE9ezhpV+KuMvb0jdHv77L37JwF0mkp9Gx+te7TFYPEzWfeaATQBn4ueYMINMhicB0rAn7JRAwKtANCemnOiCt/73XfflTmPNlIZaGKJ6TdfYnb+CovZENl8jE6rhkXOdL6MRrOFKiv/vA7SAt1dPM+AWamGbruHmjjsKbLxSCkzi1C1Zkv852I6wnQFzOq7yGs7ODkfI+tf4GFrgf36SpG2CIJggMSNTYC2SSgWPVfKNVxcXKlCNZst8PrViZpguu0WqiUWLNfIynV8+eIMLy5GuJpkuBhMMJ7SR6Sqw4z3zroWy5iwVZtdlnkuCoCOb4yMJZubWtFP1yNeNkRWkuCZLzMpFk6oKWiR0CAlQE74xHhgm75aXHMAQ2MBTCFDQGaNhWu702zaJBXPinj4cY371BXx2ebANtchssTe7o6yCUbO3VYdO50mqoykWYRdUdpIXtqif7aVa+gwFwj3DRtU1NtiRU1+RlI849kMvf0D3H34CKVaHQsewEF1ZQAbwK2gLAxDfPmS6kgDR6cg/Wt+b1gH2Ny3sah3HaalGyTN6BWY6GDYHJ/mGY1lSXZ4WCRvQ5D170HLbQqTOLxAMPTJj/9k7cS3yY2ik5i3u0b6wwz7Y8cN+V/v9osNFkWkxncO0eB1IC0wLgB6067UgTqlT7bBwwA9ndCSFNo8KgpmTc7Bemu1K0IslTC/C+fB7EFz0+aKoKfTUQHQTNf4fYyuBHQU5Qdhuz9oP3DcKtPVG2YxaQDtBEwx7mnLd9UBulhy5DflBUSgLqPX25ftKAGaab74zLBYHYB5cHgEvQ3Q3xZBfxtA8+cdoAnANtl7JYCmJ3S6mF2zm1IcpuSY6Hoosbt586ZN8FjnaFBDfHkGjPtYLkbIF2PsdFsqvC1LNvGDnYb0NeBmnrUP8JPXUzwdZGh1dtCuVbBPLS7TatrC0l6zxkianO4SV5MZrvI6LkcZTr45xXF1id9/2MGt1hKNKotopv/lpuZnIl/OO81NbYqHOi4vB9TOYToh706PZHpStOT1QWnfydUYnz8/wXBRwvlggsGYyhczFWIxkaBn3hnAjNw2tSPVKna6HYET/82G/JJmYPefbWKCdqvd1vBbRsl8f7catcK0rSkFVzFmKtZCCHtCem5NE3LYkz3DSpQLVT+NehWtRk3FP4IveXVSLnpN8eKUx1V0naLfwKLnTEVGfkZlmJUS6uU1eu0GOk3y82sNYOYByIOIh16r1UCv15MnCjsLqW8WVRBqIlJEUTkznwugb99/iDL5eK5tPVfzxOGhYocqo/cyqjUPlHzmY0IjJuzAt617py9cQaHgIRhMxeg7zjT0+5q2hOv73Kcj/HyRFRTTfEIzoPvFywArBsWU7RbNgXxan/7ln4TnGqNPpzsM1BLK4A2wNYmSX4RzlgJ8b1/cSO+vgenAL/iN89fwaLr4+lZkl1IekUJwy85I/Fv0HA2Jvg2gKQ7nYpepUJUde4xicjz59GNcXp5peKy6pIJ2lACtICAsDD/EPJp23lkRdJDXXQvQzj1HQbRel9G6fS5/PJsA3e3umSd0AtD6uaRphdeSqjhSAP//C9C839ywfD3+snR8jcvLEwG09nE4ILzLyxe7NapMBUDkoAl6nKzCz0jvogZbrgd95Gx6ycZYZhN02pTDLZGhqoJadbWQx8Oq0sCwewf/9osJfvpyhBk5Z/KjXOVUfqiWQiMdFqFMI5zlPEhbKE0nOMYMv/dgH//RXobO/AJlTp0OfhT8fh6qBoALOaERMAiaZ6eX6mIcDanCsI5GekRMVyu8PLvC6/4YF6MFzodz9MfzIpUnN7vKFphORqKCaP7DQiXVHlSHDPm5JesjhdESOLNYSAUJAbnd6SqC5f1n5DwZT00yF3yUbVBBkOAlRW523MVaRDQPkiZX4bMBtNQcABrUNdcq2O12tc5Hw4GeKSkJRv3VMOLKo0DJFheUUa6k56a0rtNqoF2voMWiYauhaHqdcygvVRr0neZhW0VPlqVdge1iycNqLX9xawO3BiBSX+Sgf/Bbv40KqTBJ7MJYZxlPmf+PDif382ZfX1B5pADLzxGj1s3mE9YrQqJdrGFHqZSa8D1cUBlhqovL7Da+HhrVfD/63nBLYrnohaxb+MTDWDyPES5aXwosyyh99pM/XZs2cLPDxl408qIegRbRcdBn+hzDGIW7cYs3WHz7eCu9R+i62r4pfqL9hwC6GCFVAISJ11PzplSeZ4L26GZmyg3jgHgSu/n7kl1h66V00NRDUwstr4IGu54yURwqCNac3jAeOtIdllK65WgEMKc4LN30+xn5ekq3okufmicYqfPwkDUDNaT09N1VBL1io0zVOrG+DaAZ4W9H2P9UgObPWjebSaU80iNAU5rV71/IcjTl2Z3i4M+4Dpo/xwj66upKI68+/PADpb/svGuV1pienKD/+gVKqxmy2RhN8pj0/sggHrS+zjCfTqSUGOw+xL/5GvjJSY5+pY0JJXWFmodjiDJpcrnSNadvMUdrnaMzv8Rv32zgD97ax+3pK5QHJ6i3W4VnMkGHdqQ26HZqWcKSfuAtnJ9fqTZ2eTlEo9EW1VRptPGqP8IXz19hOMtx1h9jMM1RrjakGlFBeZlhNLySEZGeMaNRurS1OxgMR7pOSswsI1mLuiAHzXN5f//ARpqp6SfHZDyRmoSfid9PQKNqQwAUioTOubrNKP+N/hUKJlioVgptzTTewMQ1TUUKr/Fwb0dRNCWRPFgJzN1eT/JFrnsXEKg4Ke57hamc9+Zo1mvaJ4ycu806jvd30WpUsZxPpTmXbW+rjl6vi53dXWWp7iPCvcXXI+1DFQc7CfePb+D2w4coNepq9aaHt72vGTwRztRGn9QQUrrUQXMbgB2r+O8qetrmLPavK0L85/Wa6s+IvQH2ZyvkF9l5ADE9i2TOZsF5h85CfkZxzz7EOEjrrIPQvFeczSh99td/YkzDRpgdUqZgu7i9meMFEQgTkLlG2O3dWCll4VHyhipjS+6Vfr+D9faNcO1vylvrZuqJ2O/cdF4skZwnpLH8GT5kAXwhtzNZkS9g/vvXX32JV69eqBDCRWQcdJx2YS2zNoYn5aJT/2dfEAagNoXDH77NtLN2YS9iFtMlAoDrevQ95v9AgG62dqTkyNUCbjSNA7TfJwfX9L550UOtsmFMUmGJuVWV9ufuQMsImvpgRsM2KqmOq4sLTKajMDHajIp8QToH7aDOIiH/fHBwgIePHkjPTJEgKY7s6hyXr75BKZ+Jg241rPNsulij3epKK51nMyxXC0wPH+HfPKviz5/N0S/1sKi16MShaJh0haRjOVBbAS02Eo0vcLMyxI9uN/Abt6p4UF+gNR1ienmOeqdlXhpshOAh1GxiPBmJX2V0yciSHPRVf4jxhIqKXK329JAYzJb45dPnGMxyjCdTeYvQApZ+897QAAAgAElEQVSgpnbmnEW8cQEofO0aKQXSHPMMi2whuSHvM++ZT0CXOVGnKyDmYcd7xqiev9t9t/Zp/oyMk4J+1gMNBxsVDTWj0dzkCND6M8GZNRTefxa+yxWpLQjSe72uKAvSPCoIsx2+VsPObs901xoIzJzFjLN85h454xkzhHoN7WYTO60meq0Gbu7tgI9yMriSE15vt4tao4obt2/ZoIkQ0csfRbLLCprtDrLVGu3dPXQPDlDm9B2u/2BSxnXuxUqRLUFRZfssapo9+PH9lwKzB4QeOKUBoeOTy+Y8GvdxZr4fbK0HXjnI8Ixbpm4/TmEv8MkHWoTN6rhk6itrUnH60/sqSk9+8sf28wKDTX40pTh8s25+MD4w560jFZJ+j3/w69IGvX6IaP1Gbf+sp+z+IdPrcL40BWiBVKgWxOJg8OQ1Os0KDAXvZbaIMb3w4oNJ4148f4bnz59JwaHJKqF4ZAcBix82TPYNgA5eHB5V22Ix/47i8JGHrsm7WJRUu64d5+o4k4Be4MsImlwdW4cp5i+hIdP+2/KzMIVHvHMOyFzsnpL6fXOAJpDp3moiRzyQ4+Fpz9VpHwKFcaPWGcg/M2UlQNOTg+eOtXzH7ITRHa/FwYUAxNSdfOH9B/dNI8tol0ZJ0wHmwwtUCMDDK8m2qC+fLdZotTpgV+Ey47y8Kab7D/A/fVPHXz+bolJtq317lk8VKfIAocKivKyisS6jtVzidmuNdw/WeP+4iluNCdrLMarZEtnMmktkok/wogl8rYbpbCLttHwkwAi6ibOzK0xmOSYztqKzWaiK56dXeHYxxHixtNbrOfXirPJTmbDS36XaIZetuZY1US7WLs+RVK3CBtPXBO83QY7rjF8zDflIv5MC8RFS0t9SkLLgaDHeZ+XApgRwLxCNo+LXvD7BQMwGJFi3bK51RR66Te11hRRHR8+F/DJBRqBLy1EV+ciZ9zAYDDEejYvu2yGLs5WKeGMqSro0XCqX0GvUcbTTwV67iXVGm9oV9g525P/R3WU7ew01cci++6wZipnTaDbHwa2bePzBhyiRxqG+OWSt/LCmcFoVOnDt6lB8cyzh+vVszv/NwdZxyf+ecs+WjVik7j8XQdY2mhUbN902U6GATwP3a3FdenpYpBptB2jbn3xdw6TSp3/5xwkH7aK3aNyzDYxpmG/qhxhBO0SkP7Md3aZAbVgU++CLdD+xdnTwSEfLpO9z3cHh4vMUoP0Bmv+0FQDsZ0UoFgBtdUs7sfjPpyev8MUXn6mIwg1rmtEwYYPevuFBpYMsrVh43WkeAZrvoenMroIpWwXYHqi1BNsREKJ84XVJ/g6MoGna7wAtT92kW3MboP3vljUYbZUC9MahV4zlMaoqBWhuHnLzav2WqU8Vg6srqR5U6xCXG++vtyuPRhb9cdNfXl3qc37nO2/JFL7KNJNTVEYXGJy8sAh6OlJqzMNpOuPQ17ZZS+ZzLJdjTPYe4N8+q+Kjb/r4g3ce4rgB5NkQ09kI4/lCPhxkpdu1Bm7ttFBfjtHGCN0GG10WKK0ynodYTOdk8BVxk9/kZibfyxb0+XwKds+57vjs/Aqj8QLj2VL+GleDCZ6+PMV4VcE0M7kbvT7k9cwJ2FKw0B+kIp2vTHACgDgN4ZJLL/Y5n+lriWuB94z3jnacTjF5YYqHAtUtni5LLy4HQE6eMfpAKzsoO3SAkv8ORTaZIpU5c9Oi53azgf2dHXH+kxnle0uMpxNRQJST+fqhRI5rg0DNr/F9VC8g5RHAje37pDkIzof0jm7VJcXbP9jRGK0qG7/oPUKKMJil8TLlY0754GIho6R3vvsh1tUa5gRLTeJjo4zpsJVBsJEmgLODqgNrGhymf3acEdAqoza+17sI00ibz9/3gQA4qEM8a45gvUkHu6IjxTTHILsW21/cS34Qy++FRmCBPtKh+8mP/3idXnA8y7y9O8R0W1O7C9rDpYvbHWmBE34DkAvJm3f88EbbSfVtAO3gnEbXntNvN8MUsrUgJ4pA7MGp2S/GQ8SUJCYvjDardjOXuLo8xyeffCyAJr9mTl+htTYB6HSig1Ed0VQpUhybhVgCdJi+JKMfl/BYJsOFyyjHVCph2pHavAnQtUZHAK3QNQC0n9a/LoL2e2zKhXjAps/JF7PTMFwwBAmr6q+swUENE3UM+wMBtLXemhrCD0BLz01DzQIhZXbj6ViNKu+//75FTuSJVxkW/VOcPvsS6/kY+YwUhw3kHU34vk01VJDHzLMxxnv38b88q+Dp8wv81+/exKM23eRYPJvLr6HaaKnDkhFheTEG8jFW+QTVKpUABEyG+yXMxlM01H7MRhjT16qwKkN5UzGYh0QVw9EMl/2JAJoOdi9esxFlisGcYGLzA5WVke9ntyI3m/QLBB3r9rNOPytK+f5xuiIGPgZSRmGYheruDocbrDGfmi5cToG5NSCRI48dbFwvoZ2YQCku1KeqmM+56J+gbFJWKA/omppQqCjhFBqujSEn5RAOaUXKz0bdsQyOLMKz+1IJGRFtTxfWeLI0FUy1TOe7Kjr1qlzvyG3XqyXppjnXsNFk8dVUHWQMSSdxrUtzT+DKc+weHxnFQWotFAltX5qhGfeJpIhBzZJSjL7Oeaj5vU0jXI9eeVi45E3hUOFBbzsiDTB5A017HaPrWDS1rxWufIHGSGV2OszUWGSZpVO8bthfYFAI2uSSGQE6BScDEgGW6Ww2FlUBzqHffTuKTaNsne4JuKebny/KhgDf0OnC9RuTeqkWIBL+4N/j2b1LQGNzygakGyBZAljcfOP6o/7bhaQms1thPOLoq1+qCk2A5hEnHXTo4Sd/5GDsxQWPoL170KWCkUKy6zI9aRiLFebuheNQEbToDaU6Bt7GQbNoVCoAmrP4SHFYuXWzkOEUhxcI/W7wEPO01yP47efikYGngLItrdFg3dJ5blCmxpxLqAhadiDWQOAHLt+XoORyO0ZjGuJap4rjkTaZFAzrDLXFGJOLE1SWc8zZTVhlZNfAaDwTZUEgXa0yZIsJRrv38L9+Xcbzk0v8i8e7+E6HftIZlmyOwErqADMHWstxLV+wiLVQml6uNOTnUVlapLwumVRS0SY7C/mzywwTpvCSdBEAHKDH6I8XuBrOcMKiIbnp8QzzPBS7ZLi1xkQGRjZDj+BM8DI3vKgm8KiMa0CZVMnoDD4zHnw8nLj+rCGI3W4WxFgx2NQmtt6tG05dhLwOjd4KGlsGIskYL362Zq0u9QafDduxyRMbUHOklY2+Yus7h+ySlinXSDMtMJ3NNR+Qn4mUFcGD/DmfL+WQ6lZVxE+dfIYFC4zUuNcq6HWa4rZJW+322vIh4bxItvm32oysrTOXcywZ+bPAyk+5c3SEu2+9hWqzyVNL8jvbS8wCQsQahAybQWbc967h9/WdUhy6e5y2kniXkPKLXhnJtJWglU+xzjOKNLjxoMYPAF1vYnFaYEORYfsQkEgvp7JfyezsTf1XhEEByps+fhuo9+soDD+Ntj9U+gIEaNckbwN0qslN9Pd2IgZUVjQcXtA+gRUH0+tKo+i0GGdfj0o2twH16EXR4mQkgGZ6xio0o76CT/I5bAkHHUHaImhRGS6pSVo49XVtTlaRCcB+cDgfbgAdPo0OFgn62VGXs7OshcPj26jW2R1XMZZGqBonVPN9rZDksiwL0vX5ZItJyZX5dxSFkCQT0oEWIgEudAdopvNqS2620HeKgxG01AIG0AKOUJ3mhuYG57M6Pz9TWkeAJiCw8aReWqGeTTA8fYnKcoZ8OpKmlmn9aDyVlzMjLALWIpti2LmN/+1ZSS3U/9U7O3i7QwupHNmcUXQmzbB4e238pSJiRrTURleqTdEa5eVatIRMiTgOSzwurTHZOg5FkARoNb3UWzi7GGAwmuPVaR8vTy8xmWVYCaCn8o3QXilXMJdF6EKHKYuF1rlmm95M+e19PDpn5E2JGWMh9zhm1EeagY9CChzRJeZ+x+uz/RRkoYXfifk8q2hXeEt4x1OoJ2ggss3+o3qh22qiQ5dG+mGDhvyUklYwm5tjYY3SukoFU0or8xyD0RhTatNXHIZgyiG2r9tnszXGa1N7PQ8pzoOslrG/28VOt412o4b9na5+3To+ssksElEwr7eASB7U9LteLnF85w4evfeewJkqDjYhifIM8x2L6DVoxovoNWiQ+coewQqMk4EgXsh29CgOTFkHx+neljVakGTdwTa/sqBeCz46/oyrSmw9WVu9mTz52K1Io9pkH9ujPjlHdYTgCV168lf/XVJeijForCqm0BgjtI3QfzNQ1d+2T7TtKFs/X5wJJlT3/wSc11xVgcThOPHg3oc3psVBfyD+u7+/AZMRc3qf4k2jm5/9jE0gptD+V7/6hbScVHKweMPUTKD7LQDtBQQHaE9ZffKKLxRxj/QTDn20Nn3FATZEVvqQNtXaAXqRrQXQxzfuaFgqpVsO0GknmRcExa26q1doRipGgIV0ajuC3jjU1utgwclU3YBNut1mC8MBp1DbcFFrr40RtEcmBCaz7JxgMByIe/z+978nTl8RNMdFTYZ49fQJltMBVvMJaJRGEJlO5wpzWKjje8yzOUYE6KdLnF4M8YfvH+JudYoq2DQx0z1i5yFlpTT1oRw6m5vagJE4+WBeab1qmyJfcBOZ97IZ+NuBxcIcs5MSo+1aU+/F5pOvvjnB2eUIpWod43mmYtacxvvBWU4TTmgnwY3JAV7BwIiRpeuS03Zt38AqeFWs1dp8Nszcy+WixtcaODPCZnGarzmeTHTthadEKGxpIKuGAJjPBtcqF4kopWpVKhFSGlTRUD9IdQYzGy98ac3q8KqpsWa6yDDgQTvPlCFIKSKbg7IKlzyE2ZXHrIf0EMFoMhvrwGRgs0eQbrew3+vgcHcHt48PRXk0mtxLEIXlIEkOejSbCaB3b9zAuloxDtqN+cNUp6IJxLstC0VVGJoR7FVTasP/7HjALCGNgAs6Uu3Xtqb5u9Eg7scRi4h+CBi94YoO153HrlqnN3yfWVBkckELanxqTxw6LQylF0cEs4CYiV/xNrCmWJxu4g1wTfSCDtbp7/GO8OC0GWMbAE3pWRrJGUYVkXF6OIgnCy+4GUHbF33BFQAtyVpqnxqacUI/fHgXk4txvt0qxy9/+Y9Y5mxcqGnysZy0pMO0MVmud96Q2SXDZT3dMa15tD80wLZqfTpc1lInO8mdg3aApg7aI2hy0ARocqrbAO2Lna/16wDaVTjpIt0+1Pga5hRHwIIoDm5ggibTYWpm3QHN1RySGmVZmHadqwOOUfhV/1IH5LvvviPAYQRNCV01m+Lq5TfAfIhsMkCNjQ/tlvkwUy7XtPbgWbbAsHML//sXGc6vhvgv3znA3VaGSo2FqgwzZhd1Kjtstl69slREXlrM0Wb0oxbnHKiw4WaO5byEZr1VRFp8Vvy8g+FQ+vJyjZaYJTWfnJwP8OTLZ5hna5RrLVz0B5hlOeYsBipbWUs+x6ibxCr/zE1L0PZoimvdOWM/DDyYcYWQBgBQCkdnuXypTIJrjuuv1eJBBfHRep0w147dgDK9568wV5PPgHI6/qymAfE16UHdbOoXaYVsNjUlUrBbYBTP+0xjIx4R/FyUD3JoK0F6OJni7OJS3DajaL6/GlC4NkK+x2vnrENNfcnmyLMFDvZ3sNtpCaTv3jjCvZs3NB6s3aaMERoay3skSoLbvVLBzfv3ceP+PVRbLf2ddIuiVwJvGFllhYzQnRcwwwF1GxT97x7JKiPL7dm4jtyfjRtPafRX4ohp4oFALgV7AMc2nw5vMyiNMt7EBIuyPWCzPUfTqfj96TXqdb/4yb/WTEL7pS9tGPc7hxzF4B4dh5Qh7OztiNo/hF9oPAQixOt7gifA9tQVC3JNxrJNXRRfk/C/oMgL21En+/2aot66OEYsQUhlbYkGMeobuVGW+PhjDo8dip/zllXXW5qPrR0EXjw0HioWCZ2X8gg6uQPGNSs1jLML7brfVHFIqREAmtOtGUFX6U8cpkrwvpBP9ftWpJx0d/OxV6EtuEhRQsgdF6GtBQcNvoYiTXXpWQeat3J32h2MRyNcXtpUFUV95NJDEZaAZcNLl1FqNx3r+2mYtLe3a6bu2QLsB5ycvUYtn2I2vLRN22po4oic3mjuXqkqYp10b+P/+HyGy+EY//ztHm72gKxRweViiatpCatqF7PcmnPajTV6lQzd2QCH5RV2uMHyKdZ1tlHPFEF3Wl0VIPm5BDTlsikUNJmF8X0Nl8Mpvvj6JV6f9THPgWwFRZMELXlH8CBhoZGWAZWqqI7JdC7fDbVKB/9lT8N9rTitIW5S6oogi9PGNWAlBcKfZ8ZB8KYO2b7P+eaVCnvsiltrBJg1ofBnCcQEfhnnl0to0zaUihAZ8GeijnRNLH7JM9wAT4FTtabZjZTPcYrNZLZQ1tAfjTCcTJStVJlVhiaXes1kqMqmSsB4Rukhqa2lvL0PdnsC53a9incePkCvTT58ofFZvO+auq5RaGVx0LcfPsAtNqrQH5ygH4CUhxEjfv7HQ3m7S9DpujRoTNd03H8s6kYfnaim8RZ629OOI1z+Lqc1ULfBupGijQeFS/Uc99x3w3XSHjG7FPW6wqP24Od/RTe76OyWAjRfvADoEPIXkXDgIMTFJPxO/PAewW7qo78tIk+/vkGqpAbyyfvoezTp10JrPQDdDYd6fxX/bAlnop8NxTddpqkZ3CjK7odPj1nhk08+kjE9/XAZxbiRjkA52FRuA7QbJaVAtw3QhZxOEYBF0W6q5ADtHgXiKMktCqD5vXUc3biNWoPRotUK9NBDduDptBbxNQDtrfgb7jpb3L1fu1en9XcaEAV/aAdopzhMbeIuY5byudyMnCR/DUdsVpnju9/9Lg4O9pWZNAlMiymeP/kYy9El1osJyuW17jVTd7Y40xaUBkjTfI1h6wb+zy+mOBlO8Z88PkSzkuFkMsaLiz7OruaY5kyJa6jw8Crn2G9VcK9TxXdv7OFObYn6YoBmLUM2nyBfrOSrIn2wuussEmaXHzsCszWd1co4uRji869f4KI/UXv9Il8LnDmlRf7Fi8xMjlAWJUAemgBNGkBdqiGi8v1kA2mtaG3KF6P1fBI2n7tP2WYnpdaBQMn4YwI0KSM3GmLkTOUEgZe/BCScVEMeeb2UCRJbuTkNRV9jdkEKp8TW9klxDTRxojKCvwiyg9FEHDtHeFGtMlnkiqLZmDJhXSE0hvBZSdcubXJF/D011IyiqVpYZgu5/z28cxMHvQ4e3b2DvW4Lq3wqX2keFGbDSgleXTK7naNDdPb3sWYmwQPJmjUU+UuaF4beepBnBbhoXuZZpGOSByypjM6EiLb3I7AHeqPQVRuGGGUXhtWGvJ10jv9XUC7JbM6Ia5veIAZfrCmQYomIV1CRgdsuPfnxn26xvbGbpYhgk5C+AOhwVSmwxpNmk7dOf+YNLtpfZ0uB4AvWP7wX/lJaRUDqoBYKhEaFxBTEft4/YvpRXescrP4CKR8R0vgn+hI8efIJLs5PJUXyCNpTlRBwFCdrTGmCSX8yxcFVHA58RnnYCSxhbvAZN77QBhFIiqdR8z5tohpMk2o4OLqFerMjioPFPk95PRp2rjMFaFMHRElfkUSEG50+w0gLGV2hTKBSEt3B/wjQVEIwIvYDzQFa1IqkfMHbYkHvhgX6gyvxkqQ4eC9pJLRezFCaTzF8/RzVbIIFTZOWmYqIrOxzwkit1kS10cZ4ucZFZR//99M5vhpRV7uLweBKxcp6qYIOI8cyi0wlzMt1DEo1jHigrDM82Kvjd+528G5vhaPlOVqrKWYzG6ordQ4jJGnEVxjSoJ9Dess1THPg2YszfPHsFSYL0grkZZeYzigtMw069b8E6XKlhv5wiNmC6oaFFQpD0c7Xsuw23X+amuzQ/Sotjoa2WjGP38MDg4BkAYg1aJDrFXcdCk8qHvJ7SRXKTou+zyUVGmmAxCiagj/NEyQdUSmrmYQXzgifUkhTYZg/NY2MJAvMlzpseBixd3CkCHqB4XSmw+mi3zd/jHAQiPrTDEIbJsCLZWOOrALyTPajd24e4u7NIzy4c0vyu1qJBwVHf7X0ubRmy2XJ7A5v3cT9x49R4msRpKVbNmWZZ9j0BHcHuZTa8KDTzJ3iMONtFQcpDv/PA7S0yMfXibr0iCO2h23QQQr4BccdqMyUzvB9n4J2lgV1TzIQIMom2ajyF2aWZD8UyITCIOlNoPXvTVPi7ag5AtC324f+ukha/5b6Em9F6EVkF3xfedkWaVoE7fx1zAwcpCN/5A0yvKF6aCGCLh6WloNNVuF071cvnxcUh4MwF6L8DQLFcR0Hncptfh1AU+7lRUJ9nzIBA3kvJtg4IANoTvfeP7yJZntHAP1tETTvlRsmabFtURzeaGRRRJz6sH3wOsVBgHZxfbfTxXw2w8XFeXCmIyUUioTB/J7fS06Ofg2m5jBAv337Fo4OD+SX0WQav8oxPHmBCt3spkMpATqdloCTSocKvZyDIf4pdvBnX8/x+eUC82WOZrWCm90OHhzvo1tZ6e/khU/GC3w9XOLldIUBwXY5x0F5iN++08bvHlewm/Wxnk3QqlXkmVEKIM1Mh1HldLFiDo9ZXsJnT1/gqxcnyEHQrmI6ywTQpDcWgWdmQZCt+IPRSJE1o2mCl88TtPXkBeZAsYXDlwenDSW2Yav6vvBn+VwDAlU361K0FqboEJxZG5Frnp4xI2c60zWl3+ff5flcKaHTbMhrgz9LqoSHCLlk0joEUy8yM/olQNNoijy7mnEYPc/mAmpOpTm9vMKUBZHQ+MLPxyDGlDCloutRBVJSMIspOs0q7t46wuO3HmCv10KLdD3W2Ol10WlZnYH8NseS3bx3F52DA0qWNDBW+UNBcxillq0iwG4DoAKKoCy5DkS5cXkYuTzVwNUoD98PEdsMnL00Jno00Bxe5DP6ItLFpF62m2ZSisMOhDdHcqV0TOnTH1snocnpUj9lVxO82cJ9Ha+8zUH7B0vlKEU0vFVE3I7amLA7WFwHtv7+1q1jKaLd0dB7l3QiFiYVxn/E+524xRXdgwmh7TpoArRP92ZqyCq7n5LbAL1ZLQ4nbGg6sMUTvaDj352zc4C21KfMOMgNNsTthrZSUhwBoPcObqDd25NnsgO0c3imCjA+2gF6w7uk6JPfVM9sL0wH6u0Imq+fAjSbVPxZsOXaU0K+HhUR5JFVJLy6VAT+wQfvFwDdYFg4neDVl0+wHJ6jTC30fKbpHrz/KhSWaijV28irLXw9qeIvvlngZX+Kmy3g3Rs7eGu/jZ3qErPJJdrtOurNpnyZx+ji568n+OnJAhfVNmarHL18iD+418Hv3GqjOXyJ3epK3C3nC7KIyKxlNJliMs+xKlGtscTHnz/D85MLrCsNDeolOFO9Qbc3Kk2Y8hOImfbzFyMjdhXahPJoH2DqnzDfk8VR0WRMdflZLVrm7QgmiJKfcc1RKcGuPw3JJRVCUKa1KkeqBT8ZmS6Rhqsxcma9hK3U9n07O12NpVKGQFncnJPOg9UnLQEkYcxME04FxnSqg5X0xnBMSiPQG7M5BvSsXq9xMRhhOMuw0IQV/qIlLYfINrTPaBPLFJ7UjDjubIb1ao793Q4+fP8xbh/vo44MzWpZAE33QLOkKGG2XGL38AjH9+4aQIchBzKBkqjA6j68XgcAX6vXZfVpAJJiFT+zU6SGIQFKvKmk8HBObY1TlVraCe1+PHH0nGexpLrSA8OuwUQDKccdg6RQB9oEaO+mc4rAoNs/8AaypyC4HUJfQ1dcF2Xr1VPMTIC74JTDa10X3fFHC9lcQW1sAY7LyhLO2W6Ip/l2AY6FBDq9V9DzEiA4PJaudkwZWahx4JPcLkTQaau3VWU3i4TbAG2HTDwQNYopUByW8loUbRfH4g073QjUVWQ07V+Wsbt/A93dgw2A9iiezl/+Z/kMh4Xg2mifOJFy0L5Q0gW8DdCUVfnYK0Z0nBhNbTObO8zUyXhV/ufcNaNvRc9hph4tR4+ODnHn9i1t3jKjYEbKV+eozIYC6PFkKDkeG4QoJUOpBtQ7GK+q+NmLEf721Aqmv3t/B+/sV3FQnqO2nmE2H6IWBslOsxXWtR2cVQ/wF+fAXz67Qr/WQ2mZ43h2gd+/38MPuzPcrmVY5QtFcgQ7fn7qr9WAghquRnP88slTnF2NUaq3dECKl5VXStW+l94YpQquhkNFnfxFbppgY/PsQiefVCImodMAiIp5G1tRLygUtJnJetEHJPhJcymoTdsAShI60hYcx0ZuudmUdI7m+aQ0yDdzfR7s76sIxz8TrGkCpSYcgT3lmtQ9z62OJPUFVScLUVoEVxYGqX8eTSkpXKA/neFyNMZ8tcJwOpeL32jKdmVy+PaZZJvKAbP0ma6xblOX1HFFze9qJovZx28/xLtv30cDGVrVsugsjQHjYaZRWCUc3bolmR1/YElFU2HPYHtCiXYi6U0j6BSsrwNuMQCOLWlt6xolSGQETOvvdQSnOVJ9s3cjO5ViqiBVZ4rCu2OZ0SdehIzOeI5Pak17UvhBexRtoOy/Ii8T6Qq/4OtAc/tmbEfWTo2k4HztDbwG9P1LxWsWDRfh5CtUKKG9I3UQKmxGYxpvp4NVg13BYu/hEbxx0P3+JT75+Fda4PLjCFGxpaSbig1vYnEvDr9XlmK9GUEbSJNcc07cr4BRtDXxGEDbRqeSgbIvdhPu7B2jt3sk1tEjaD+l5UKWjL1KAVri/Wsi6O1bzvvs2YpzedrQYewVbSNp2H52dqrWY7ZKW/ExbJ4Vo2azqPS5hARqutrdv38P9+7e0SckQDdWS1y+eIb5xWs1ncwWMzQ5KmltMjWU61hVmrhalPCTJ6/wq3EbB3v7+OFujgftJRoltm1bRFijekFR3FpG7xflFj7DHv6vJyf4dFwHWvvIh0O805jhD++u8JYFqn0AACAASURBVG43B2gcxFZ1jc6iB8UUlDcvViwQjvDRZ19hMM1QbXbEP+cUWqv/voS+FB822JcKh+LfKKlj00HRcWv8sjc9EERpzUlQ8xFqzIXEP8unhZ+lKtqCUbY6Xl3BsIYZ49fKuHG4h8ODQ4Hz7k5PVFwxwaTTDs0xdMsbS/3A16QZlGYyslNwRtMpcr8lteKrbVuFTTZFrVQoHM0yqWYGszn6dO7LcxVsL4YzjCbMHkg18N4tJI/sdnqiUGiGpEYcAttygdWS7eoZbt06xAfvPsJxr4lmBdpXUoAwOKFksVLBnYcPsH/zFnV8oUgYVqi2hGVpjKCLRDNpRElBMM0K0yDEATqm4GHvbblyembs3u4pR8yf8OLgJrVrtTDtG+HUZm9IGilb4GuJQPF1eRQFgN7kg832LgVpB9UiFC/KcHF6brG5t6iEbfqiAOjA1QhQklZwbzoRTCanmX9PTBcNGN3rNkhJokxQh2zgnF3enXhw+E1ZG7NVPOSi1Ts8bJmXs937V78M0i/6QruBypsA7cXDbSNv46ktzfFT1iJlI7Zk2hLyK1ejWEcTn4cBtEfQ5KAJ0vSD3tm7oUiSr2UOWNY9xj+7vlK+vj7BwTn3YtrN9XUGP0D9GdhCY1NXBGi2+pKK2OSgTYDPX9aWXFLkTIpDjSqDvgCeAE0VBykF+jU36YV8+grzqzNtWDrksQuNEbSaPzhJptLEotzAv//sJb6cNHB8cIDD2Svc6zEKzVQIW2Qr7HZ3cLBDTwmCRo5lZwfPlnX81Tdj/MXrEi4re6jW2tgZvcQf3s7wOzeqaK1nUo9QDsb7PpnMMc/X8nd+dT7Ax188FyA1mm1FlZTZia9EGZeXfVTZoMEC2niCGaV3bFf22Xdhc7hEy4bVVkRHVGiTGoqTWqaBV66yVkCNONeGOOmyDkMuVEbL+3v7uHPzCMe7HQH07s6uIlUv1PEt+R7Rm9tkktRVq2gsXTQtPnmA0tWuIvvT0ZgeHMEsnu3X1IQHgH51doH+dIoBKZ35AvNVCadXY80PZGs4QZrgxUYaXg99QsStU1fdqEn3zFb9NTLs7HTwznfu4fH9G+KheajyPrCLstluaajB3vGxvDg4t5CUitxNXPMclDGKTIMNaQRSo2X5vbwfDnrb1Ie3qbkKTZFwaPRJf0YyU00sMlta50GcUfDf/f3tvU0m6yo302qn3YZBuVPMHbVFEqNx8wxSq7eH7B7lFdFkaN4wcLTqqQA3HFmFuVAhE9kk0u0u2UlQ8Mb8oInsSPjjEUYyieCNADpUbj26tYwvSJT4gpZHbBwsKcjbYADvh46vztTsukzAUxQ+lMViJoBm04o6uur1EDlzE7hrXaqnjI53XBQRrCNIhzi90By7PM7vsz1gO1XjsBW2JLOBhuleGR2NvQoRNH0g1PYeeS3rVKxYBV2eKCb3En3j9yKZmLNBbSQPgJ/BdZrqYBPHmskjmAuXFBBHP+k8DSPI/PutYSUXv0kumhE0vTsYfd+9c0uFK2QZOmyIID/dv2QZDjNamAYylgCtel2zjXluoLCq9/RWs4tXKC+nqNZNFllasXDLgQZN3Dw+kOkSi6jn0wxPFh38z8/L+DJrix/uzi7wO50J/osPbqA3fYHS6DwoIWw4wmiSoT/J8NXrS/zqi5dYVzihmvzzHLkOxTJW7LAbDNHsdjGYTNEfjm1aeSj+WEBBKR6VDfTqMNClvSfpC82wXXDAaiadcqNSkcMfHRAIbG4oxXvBuZhHB4caeHDzxg0c7O6g22SEWhY4K2AJRj4EB9JRVgA37TSLjSa/pDrEXPC8MYTrgsMCfIitWvvrtF6dS8kxmMxwetnH+WCE8/4A89Ua03yFi8FYB9mcvDZNnEjDlay7kAcJKSN+nk7L5H5Y0ZeERk9lPLp/C9995z72OrwPLISu0et1JNHjVO9b9+7j4NZtrAiyLOTKTiAMFwk1M5lSpZFzmKrCkLUo6KkLN8mcw9o2B0husjD3MSgzFOOE4qJzyIrCPcoNEG1xX+waTKPztBiodZL0mnhLtwkAvHbDQDX476TGcU/+iob9RljbCWNqCKM2oheHGRBFvbF/r11i/K8o2OlLxvOmnI3duNDJF9pbzbshoJEDdnjJIsoM3sh61UAfi0dNOE+7vhSkkwtLZhcm8By6hIx3TAHKI3XeRPogfPzRLwV0TLvJlZnN6LcDdKroMM7a3tUfvNLcUCwqourCjzukQ28ANEdyGUDTNKnd2REPTbWAeRCboZIVHsxLWhOYtTEtAkgB2lK8zSJwzJLSZ5oANAtHcwNozpZjBkOKY76YFgDN93GgsPc2ORcjaepG6XZ248YxHj64x35sVLgO6PVweorRxQVKNNuZWguzOgcndJEzM3x6YPT7Q1Sp6uCOWa/RH15hkZt/RKVkvsv0eKDu9t23H+H48Ehqiy/zDv710xyfLVoy3qmPz/FOpY///L1j3FmfoJMPbMp1ta5uTbZ0X40zfPLVK3z24gLVRgfNWgmj8QSrCtdBE4vJRDJAdruxs5CRpQ7G0CHK4hgB0WIYaymirSfNibgX2BFIYKJEjvI3FkzV7SeHOTootmQsdPvWLRzu72uSCjM4eaHQVImFTfLYpEBCBObmWFx3jJCN844UpWv3+X3uwsc9qgnhoSGJvxOcCLwEaPLMp1cDgTTVG7N8JVXHYLqQkoNKD0bSi5wOeOZ2p6I6C720Hm1x9uHCBvSuKLmc4+bxHj58fB+P7rKrkBnQ0hwj2SVYqeHo1h1F0JxbuKScjp7QilaMfF7Siz5khgW9EKg7+80zaMtNN3jnpEhnQzoMAzxATgFW0j7HLAnM4ggxFm1Jfbp+2SNgj+oDCgZ4s4NAmmteu6xOmRf4SD5mTbwOh8MSOeg/SihdXogPNA2Su1A0ixyA4a6pKyK3kkarvrUVsYYI2jZPTD0UAYfOpTSyNSY2FO7CTd302DCkC2XMjcMhAqxTNAHN9XRCYTBcnL+n3TAXq8ejJuWICG7koOnLwfSN+l0vAnJzpKlVVHIY7cC/pwBtDzJmGkVLezIswRZb/IwxgmaFnXenokIVAXrv4KaKUwRomazIpD0CtBzjghua3PXkrmXZhz0zK4qm/xUgnSyUNIJmdMVfBGjeOwL0bG7NDvbZbDyRc3NsNGEUTe6ZfCcjaB5yD+7fFaXQZFGVhcSrS/RPzzC8uMR0PBJnSgnbWFEceWly53S148FIf2J6EjMlL6HW5AxDFiM5aZpfYbqayed4f38P9x89Qv3e+/jz8wo+6udYoIx2PsL9/AT/4kcPcLh4gc5yiBZHVZWruLwaYjjN8Ppygl88eYbnl1M02z15e7BoSX006Y7pkJzzSlrdl6dndBXRHiqHYcoWvljRWbRGqyUb1BVd/uZzyeMUOVOzTE/meg07nTYO93axt9PDrRs30G4zGjUvDu4h6aiDJp/DdIkfnqFqpl9wkOTXGFQ4UHmwI5dEmLadz4WA45NbYhu0Dc1loxE1zzx4zq76eHl2jlfnF1gs1xjOFphkK/0bv4dTUKSZXlr9g5JAOtkRoGk9yqxAzVgEpVWORq2E3/r+u3hw+wj1Kr/OKec8fDhhsoz2zh6O797Fkp+DNRo6wMkFjo1lRuMVNgobncG2miO+BEAVHMTJRea9bNfqLeSyVgj7IZXbKWCzqGdDjeFdhNsBnnHKFtjYv/mkF8tcNNJKgyIYZyTy30Tuq2DuyY//lZ81xbgVB2lt3jAKPNIaUdWh7RhGhqcE+XUAvTF/rwDJTdB0kLcgeBM0tl3qLP23olB8P/+zu7BJCxG1M8VrhgPgGmDefi2L7lf47Mmnsh7lAiJIM30kuJqKI51FSEC23vrUiN1eNxrmx00TlTO63yGTsSkTdn+cBjLfZ36VG2eNZquLg6PbAmi+pxWkjEaRqJ9+ue79UAxGNeQvADp1V9p4LhGy+VlkJsQCUxjDxCiagz95baenJ5jNqLQwICoiaE4Vmc2U7nOenk32Hktqxwj6wf17Ks4tplNcnZ7gm6dPMTi7QDabSQrG6I72ltysBOjBcIJylV4U5GOtAKl2Y86wq1JNMVHLtYYrNGsa1soNyPflxm7feQsnrduYdo6wbnRQmg9xnJ/in333Lm6XLrBTmpsWmvai44nUG1+/usTPP/0K/RnQaHc1tdqnjdN8aTpm12MFebmMFycnKGs+5FL8K/cMn5a648JEEnKtpDPW2VJTR6hgoDaZw1r3+Ktnbm97vR667ZYKf/r5AEzWRRhqGfQ2DBYBnplJelpkg6b6KCaqeF2m8JSmsZOBl55vcD4svFtK1EZbBM1D8mIwxLNXJ3h1dq5Ra/3JDJN8JW00nw/bwhk48GcIPpL3dVryVcEqkzkTwZmHBqmMbDbC4/u38PajO7h9Y09FRB42BEtG4ncfvoXd42Nx0JyoktMfx+tFawssLFuw7MC7/JxrltRUrefhvxD4FO3dYXLJBrUXWILYVVj8cLA62BDrFgcB/+DBmAKUnD4scV6kA7T2Zui70DDgkMAWjITjrV/yZz/+o8CVcykl6o2CV3ZrTytovUG0a6JKnCaQFvac4kh1zV6S8ujS07F4DwOgGqEZ6RG/4CTUSwF6m57w+NOj75hGBKgMUrvt6HHjcAkLmb61X3z+mcz7GT0bQAf1RigExBZTS3ciSFsE7Y/VPaLtMIr308etF3KcAMw8HBygKbHTAR8AutHs4PD4jigO+g5fB9BOcaiVOUTQKQdtDTHxv+376M/J/TjSOXmU2fFnT898snfgngLFYfyzGQbxfWTYPxkFQ/cybt+6qenRJy9fYnh5hdHlFSoKpCzqoLKAhkO0CWXE1me0vC5jPuPYKDY/8DNJFIzF2kCcERIPUbaPE6BztmLz3jCdL9UwLLWA3hGqu0eo05+4MsXvff8h7lSH6GCqiIPff9kf4eRigK9eXeDnH3+JyaqqCJoAzcOJHh3sGpxP58peZvkSp5eXKNc4+ZxNL6bY4C+aSlH9wqiRznElFtLKFXQbdex3m9jvdnCwt6tpJgc7O9jpdOQA52oMRqLeT+DPw6JhFuGsBuI2s5GPNaD2IpnXaJTVBDBzBz+GAXpGnKadW8en5GFqGoF8Rdg9SIB+/voUL05OZXtLyR110OzUJM3BVyBAs0jKFJ8AzcOnVa+pSYWZAQGY5knUZZOPPuo18eG7j/Dg3k0NENaEFfLh4ykevv1YBy8nqgjluY+UlTIA4iFFCi927PLzerCkcMh42kKH7pPO00NMGJJ08elWutd0MDvyCNhpT7/HHhymmBevwZ592rptzy62/suPRZ/Fiode6/OZpHrGT/7dv1TIY1ykUxaWBkczTgNptSBvRVnWiRapi2Sr64/WCh2aLLY61VyTuwnqDlohNUy1j4Ha8JtgMamg7o3rKs65EGEb8MRp2X7Ttw8ce7AmSnfTJE56fvrl5zh9/VqpJnloRdCsHgeA9tOTwJz6AfjN9/fZBmgDat5/W3B+z71ZoQDoQEdwmjQBmRF0vWEAze5CgllKcZgInouERUIzfNf7ELiSgilT8e3/HKT9PvN1HKAZzXFjE6RoJs8MghG0T/ZmjCN9qvvfqjK+lusdo83JdIKLszO7t8slzk9PNTaLqgWKBTvNlnhZvr6Ab0GnOs5CpEczOey5GRmJ5qDygN4Y1AVUFb1yKbIw1SQvKyUDDeFtWrsG7qKEyaqMcakhn+E7N3fxn/7Ge3jQyVHLRyZnQ0nFPhok/eqLZ/jZR59jjga6vV3UK2vpiOnzQZ/o6XiqIuRkMcdgPJWpEN+LVAQLcZS0eeFUz5QHANbo1hsaB3XncBc3DvZw4/AQ+zu76LXbYVAtlQ3WXSizIzcOS7rjHKSV8vu+DBlMCENiAT4orwowCiobghX/Y6bhKbkKhUEiyEILG1EImJfDEV6cnOGbV68VQVMH3aflKikOHsTrktQtjLi53XjtnNhC3+kyFeU0ayIXHUaj0SypWVri/Xce4d3HD0R55HOb1kNr0YPjm+js7SNnHahkeivP7kVx8Jp5VITsIg3yHEw15cYHOgeAT7P96ZydrtG/w8ZvxfFXbpbkYUy6z53/5t6zCTMmhfRM2dZSpJ9sr0cMZSBQ9DrI0zrWAgua8ZM/+2/WeuEA0HqB5EUKIXjYyBvpQOCCUoD0yFBXJnlYuKCimyoCgoPWdSeQc5kRwAJtkSgxrDq6CdC+MAuOugBo51xjZO5pR8H2FjI8V3xY2sSxOJzu/fLFc+vQ4pge9eBbF5jLaawwaA/bJW7pie4Pyz5vPCxMfmOqAN9oGxSHk9CUPeljEJiWAaDvmmcx3erEk4XJ4Ulkzwo+ixk6HNiRFYygdOfeFLYExaLz5Ab0FgnnWoj8na3AbM0leLx+/UrUhWUpBtCyrWTKvKBTGqv3wOnrE5yevMbF+TnGw5G0uOSiedF0Yutf9mU7yQYJHnT0HR7TD1pm+CxOLgTOLMp1Wh11p2ULgmIJpUYbjTa9O+aarEIqgXQFN7IFHhZxNqtQq/ZVBg17Xa8yvP/WHfzW45u4f7yrDIkUxng6wzevz/APH32OT54+B2oddLo7iqB57aSXGNmzJZyKkNGck1U4VNYGxUq/rJZ90+wyC9NsCnpUl8u4fXCIW4d7uHe8r5l9pDhM2cHpMWYRqsnVIUV3btiLz76/0jXllRuLAD3tj+PkbJKOtyh7YYyOeBzXZAshjSapkKCvNTMzGiRRpfL6/BJfP38hCoIR9ECFQpPdkeKgFoP/Rk08X4v+H+xg5IQc0hsEa34mUgBs+z7eoUywhw/e+w66LTa0jNW0wkO5s7MrsyRy0GvJWug/Tb8O6qpNPkfQ9yDIHQLFSwfQNlMqG6ZAQFWRMVTsuQ+prEkDEX3vVrFVOzzIgf0QUKEvCMdiZG33tqCYwp8NA6Pnc/x+KxbqtURNWYeo1r8HvZ/++X+7dn2uGLMgqNY5UGz2AHtbEbDxKZHi3YjEyI2F1/KFobQ1+O16ISM9YVLBtwN0CuI6HAK42CnogHUN6IcoUdFFONVS9sgj6O3DxaNn/94smytq/vrZU0345p/VgiybQgPoIkqmtEkRdIyiPSX1YqBvHj/IdMKr/9+KihZBG+/s0sAiTeLnVZHQ5Hb1RheHx3dVONOYJ90b4pnNjfPTXvIqdp6FoZfGP4d3YjU5qXBbBrHJ/28DNItxjHBNUVAtANq65YyScYBe5SsspjP0L6/w/OtnOD05wWxiHsS0EuV1EvAZYROA93Z2TVFUruByMDBPC+lZ6eK3BAfQcsPs7u5hcNUXn1ln4a23q3rExdkJZtOxDlUeDHw+nFpTqbXkt4HFwDjXSjtI5UrIpwMcNlb48PED/PAH39PmvhqM8Pz0HH/xN3+PF6dXqDR7aLc7aiyZjsdod3dQKlXVhs628jGtS6nl5vUFFQfvuXyLQ7MRzYIYPd/Y28Vbd+7geLeLu0d7MrHvtTtSZ9BtjlkJ16E1QYWiboh0fa1p3yhVCYWyEK1Zk1BoJQ/ZZ/o8Xefre5XPjJSGhq8GZYNF1NZRqKkqbH2fTjGazKXg+Oqb5yoKkoMWQM9ooDRVBL0sVWS5SlqEIKzu2yaH0lLZQoWMFQ916fkcB50m7tw8wA++9y7a9YrUHNTXc+zVex9+V1I7GSWRuzcuJ8zrrCr65DOl8iEtbm5MSQlNZa6X5sp2CoOArfmAPgU9UB2OJry/OrgcDBOAM1uqGByax7xhoQsgHO8M8+waPRNiYxdHlM3n7kdt9SkWSDkIw2STFZSe/Nm/XNupEqqjoYtOp6lL7ZITpwi9XcWRyOYiGNonMXnym9NS0gVTRNgb6C6YKORBHkUbeARw2QZogXfKkYc5fgVFEnvm/cRUBJ6aMoU77H7GZohiHhkXF2d4+vRzbXgWOEyy5gAdTVnIKTn/7NGOz09LUyuPoD178S7DpMzpXuTa4Dr9FWFzfh6fDZ9ZDcc3H8igXiOHNFuP3xsieZcg0eh+Rkc42xiiOTSeis9okx7ye+NRQEonFXMJgySr3ekoAnl98kotxIyI2THGqJpNFoyKV9kSX335FK+ev8DZ6xPxy+TFs/ki2C3WVNxj9x4jV02MlnqAEzlmsrPkwa05dXkuLXWv20Wz0cL5+YVAslxvoN7tSB3SPz2159LiZBK6vJXQafewyMvSG1dX7KbLka3rapmXudY6Q3neZ16Cd995G+9/8AEq9To++uxL/OXf/gNO+xN1EHJoQK9Z12etN1o6VBfzTHlDtl5hMB7putW+ywORNEeFQ2mhn1kuZtjvdPDg5g08vHkDR7td3KHBkwCspqYOAppkcMJlazaywuumXWURuIR9llJpbqHpUVsaDBGg07/z+ToY+2HJ61f9IM/VOEK6gc+CHYOnF5d49uK1TVdZrjCYZ4qgGV1Tdkd9OI9pAjTff5lxokpTXDTXRqNOjTg0OHY6GqDXqOLW0R4ef+cebt88lKk/70Gn08Ojtx/jiDpoFjq9SCgRBrssqYRZysuEUWLBC2u2pO0iUhtNmv1b1LIRPQtG1Qia9AQkNTa9nrJOKzJ6FM2vKdghJRfUUg5djn8WaG4OwTY888ksptkXNobAzPe/Qb7RLMZB/9m/CgCd6KC91TnhTAqudiO6Ynvr5uIpLjYgzTZAb+PwG6AeDgMH4o1JK0Uk7EBsnLnufxL0pQL1+H6u3NiMDlOADnmCfrMHbhwXW3Hpefz5509UlOh022FUjbWC+wgsj5y9aOo6ZD+E3MPWDxwD3eDCJ5rDuEb/dysOcrmHe6wCA2kddlAaQO8d3kGj2TWfAnabBYAWbRLUJXxF+XEEjxCuzaIDM6iOtqNmvwd+7fx3NS+w7TYANDnoerOuCHo0GAj46A+hhI7p/niMzz75FK+ev8Tg8krd7KRFqDWmskIZGA3hubk1IcQabfg5aFYkIxzp0NmZVy84UlEokodxqnMTa7Yur5dyyWuWSjJhKreaqNerKK0WuDi/Qn9Iv40clfVEhahajRRFS4cDmyRqpRzLxRiL+QR3793DW48f44tnL/C3P/8Iw/lSk8LplbHTosdELl01ZX6kUEgDUK89GA3lCa0Um2OvSHMw0lotrZ16leOmoufbeHTzBm5oykhTs/oEzGXzy/ADnd2latbh/Qwa9iL6Cx2G7rbrmZo/t+hzHMDKHdpYG2AXTljjAhM2YwUVB2V3sh4NAK2mrBrpJqN9+qMxnj1/ibPLK2QoY5TluBhP0Keh0jxDhoqoDroJyoOEBdFaFb02nQmXahzSaK9WUwdWDSsD6Lfu4uH929hpNyV1JEDfu/8QOweHOiDWjKDVYEXlFA+zmgVkNvSxkHQ6ReN7iJNhbPK3AbTVYQKnT7WFRtvFn48NY3bfl5lNfDKDptBuLxWGAU9qdpTuFceSjYC2aBIJaqdAbQiSAx0WxQ3BVvXJv/ujgFiJmUehMt4sICmCD5GqXUAoTiSgYlFZAsMB0FOe2W9eCtZppBZfOc7oS793oyhiY0bSNwyXFjnUghPaPh3C39/890SGF4aPkmP99NOPBdjUpaoqv16iXgvFwg1ZnUWwhb9C4LX4doVuM/zZRO88cNyVy/kue1TSjRaCe0KfS+24YGk5eluWo7ri0OJtCzAWKAjU7P6Th4iee5htHuxH/e5tZkeWQqURNSNiL5owIm9wWkejrlbvi/MzNVpwcCstJweXlwLnT371kRzZWIxkuk8AIriqEaJWl20nozM2STD6rDcbMufhI9XQVrrxqRMyKDuCJSd5dXKRWV7CqlzBYDrEepnj0a3bol6uphO02g2MLs5weX5F9hk28YNTRKpYZcyeaMpDEyqbCM5uN3LSbEevNZtShnz1+hyzJcdoNbVJdzoseLG+yIOKwz1tOOxwMsJwPCoaGtioYtFXSVEkB9dSUnfv6ABv37mNBzfYpr2j99SBwdFU7ukc+E7KsMQlhwklaZQsoFkDtcQuwPeYQCrpELBIzYIBtno7legRnYrAoWjIQ9gBmty06in1mqJpSu1YE3jx+jVevHotOmOY5bgcTdVdOM6Wav/mMc2OQv6M9aqtJLEjHcEioSxQ9RyB5XyKw502Hty5gfceP9KsQpo+dds9HB3f0lQXSi1rnNXI7CoEMnJ7dElzOtQjwSJ+XrW1a8gGO22ZXdJWIQxKZkSbaPaNFAg9CCG4MZmxEc4aJxb+7FjI+5NOQzHscudKm0Ckw3ADEkMETRmgOk6t4YqRueA1UCo6fDcB2ngVe9AGvhJU+yKwYzcK8EKRzlogQ+TncB9+JuWVHQBSML4+gk675MNZlLQ/xg9sHUUx+vM3f9PX2EG4yATCYZO+fxpFFlx0cB5bLGb4+OOP1PzA059SOwrra/XglxGyDS4El8/QgJyvbwY5do/8lPU/24Gn8Gizc9MtJ3VbPUsxioMctOmhq9g7vC0+VGkdF6Q2lcmQ+AD9QCD9oOq4d3f6wXmNAsbKJPastblDRkUu25U3mlFIU55GTYDG4h8bEqhrJjh/8/VX+MXPfiZKo8lp2lSpsIjECr/LmlDGPKOPwwJXg76inFqjgavhQOAsJcHSOFI+Dyv2mE6Wr7XQEADONqDB+0zgv9c2h73pKken18FseKU10mrto9PpolajRnmJfM4NQXOjgSJEWx+M9vieOUaTCUbzDCeDiRUTURJ3uttrK2IzsCSoNpQFXA6v5GinrjMm4WHj8TksaC6VZ9htN/DWzRt46/ZN3N3fwx4nXZOKqdjh5QBtu88yM1e+aoBrAFmnO/hONXX72rPnvxepvjd7FQFAiAglpwtddYHe0H3WDE7LkrzAyCVAADOaBTpIqao5v+rj2TcvVBgcSwe9wMlVX5z0fFUGewLJR/P1eJAy49jd6WK5WEgCyZZ1C24qWGdzcc+Mor/33jv4zR98Dwe7e+i0emixEMx1zs+mWaC2Jkg46AD0LofCjCp6wfs+tzFeZuhEpAAAIABJREFU1gmoSDkp4rnum59NxTlmXFpzzM6Me1arN+8Th/+Sq+ehQ0wMdCv3gfPfno3b8wkUReg81HYKOGnqMMsu3KWCr+mFQmFmKN6XPguG/XqwhSWej7FyDtnCbS8sFQUmS76LANaLgnaKRGDdjpT97/ZBNotSkdLYpCK2g18n6FUoSKiP4sQqOuXcmS6+goPyt0XWTm8IFEKxjg+NAD2fTWQkLx+FEqcms0hj+kYfGmkmR+aDofQocbEzR6wQ5Icxm3YoWpXZ/9FpDW5eB3cLfwNAi0yoyLSfHYVaMjJUMoBOI2geECzIaVJGqGLoM0qFo6du75HcZAvczeBfG5UytUR4b1NaKqi3mhgO+xj2rzSAlJHo3/70p3jx7BlG/b6iIW4lPiKCECNvy4A4ip6aWesUvLi4QLvXlYscAdM5c3kTTyZmuxn8rfm+LGCR/y2vqV4B5kvOE6xiRW6bDSC7PQ0HyLO5nkWj3lVkTT9iDhmoVa0QQ5Dge7GwpedNWybOxGOjzBp4eTFU+j6dz1W0k6cyDeql1GHTSEP0zGBCRzvrgeUGq6vT0WRVswlplBWOd3t4++4tPLxxhFs7PemgGw1SG9aSL2OhINXis7Cob6mIT97j4fMrWQozDDUNu6hRJKOaCoDe3Dmm4rBnzTXgPt9OkXnDCu8FI08vOjIrm/Hg4yiv2QwvX53gNTsK1yVM8iVeX/Rx2h9izAN3SeqghBILuws62C2x2+sYd1+piH/mvufapj66WS3h7o1DfPj4O/hn/9nvo9vsoKIBC0Cz2baZg4l6S5Emm0pDF2xaINwo6KngEkZVhei3sMDlizMqzq1WotdQRO10hxVflemJdjJ3QT7H2O8WJg2FQbDOVxt+WEu4B5Pe+l0UE8M6MQGAHckJQpnAgv+/CdB22jjVHCzwi4jKyW7bYlZc1MmQcsDJW21TF+lysVNu08Rom3NOi4gebRqD4yCX5A/JRbiUrMgG/AeS2YobwL6FUMUQVN1hPrQcn3/+GYaDvoqE5AzZrML7y2dHRXQB0E53aBRV4K8Kw+7AKYaMgL4Pyla8CLQx+9HymBj180YzmrFImhzs4fEttDs9bWK2eFNqZ/fMwNf5TE9dtTtFpRl/pgypgOh4T5XacTNbRVLgXNgsevE3zIRjdsEC3Hwyxs//4e/ws7/7O/QvLiQd46elJ7BvJpolkde0UQvkmhc4J5/JImetisWSJvhtNbXw+xj5c5OY9zQPhRrqpFUuL61anvOQZGEK6PZ66AQgX5WB88sLmTiRO2402popyTmEBIxWa8dS1nyhjkiOsmK0RZ0zU3DeFRa9GEHTKKg/6GM6GaNWpZa3iboOaD7furoXZ/lcAJ2JjjE/j0rFaJA5+XascetgD48J0MeHOO601dZNntyUJmWjxIIywwuEPHS9CzFtelAET/e3kKW5V4RzsFHJsNmj4AAteiNkJ6I+eBjTd5mSO7bpBytSk0xy+AC7+3IziqJa5rKPZy9eYr5cY5ItcT4c4/npBS4nM1FCMrfi82OxcL3SFJd8YR2itERlBiq1Tz5Heb3Ezf0e7t04xu/97n+MHSpamJnQhGmWWRDIFROmmGQLmv8HWWAovnkQo4EH3vghDw1TFPEzcj1pFJfcI1nA5ZT3EHwqSnfss6IWf4Y/y5+hZaoNVLAo3YIu0nAmqaX8z7HKpb/CvqDC8YxZAC3/IN+DrotOAjFNhbIubgF0QT24gXwxA80aVJzi0BsKr4z8EeZtme2YAVAsyKWUwnYUbJHspk5vg01OXZ0UapuOUy9fyFoIJFtVwnBu+ekvsNId2Y6mI5VinyVeoUfR0hEqNVri66+f4vzsFLs7O4qiqjUK2pkF8GEaRaGoKgjfCQxyFStsRs3r108XT0n1xqHLyF9HTQ2S3Zjywv7jNuciYkpuEse9/UO0Ol35UbBYZabm0V9DpzoXGrvDNIE4ehEEQjocvhYx/3+UvXeTZNmR3ekRGVqnLF1drQAMySHXuIK2tvsF+Dl3KWeG+wc5tsNRIDAQjSEGgwbQaIHuruoSXVWpVeiIjLXf8evvvYgqgLYJK3RWVmTEU/dc9+PHj4vWIEJJKRiRM/teVP+D/oiCJ4uZihjty0+ffG1/+1d/aVfn5/o7elbxpJWq2n/l/XCzFAAPxyMB9OVwakfHp1ZvNRX9Nztt2V5eXFzoIUV6R/TMlA7uPZsggH3Ov2/h8NawSg2lQUVKD8BueH0lu1JAHzUBi0vySDax5VxAaOW6m9JvAew9W5aJFs2GV2fuUb1Vlr3oaFGS9eX16Fq+4AA8NQgGueL7XDKGozJVBDOnsKXkPlfVJEPTCo036LLv7G4LoB/sbtse/hqVsoBKAB1F3eRiSKblmtiqTHViIETQG96u5Eb/yoBSAYznNqLBwoOT0R8Z/8ymm5Q2oq3k4eIaeYFadJ4GwFGgZvANHZzQHXDRrw7lEX01ndn1dGHPj07s1dmFCoWYKVk5OSyih+Y5Vuv/SGBNC7ukZ4uZ7gk89H6/b3/03nu219u2LQY03JSsXm+mbMX7CzThnFrClhtGbRHlB0WR9OMxViyuX5wLGaTXYRzEpbJK9I1wKnWHZcXEtDll/5S4Yn2gfDTApEXSVQcg6uHJgYRGpURTZj/09CVFQ2m83xphEIyFOOj/ayWA87wp9Zt7ShoyuSIHnX+W50lMlI6vIrcV9MFmBFzked8WQRffQ8FriggFZgUjkdiR0Fq++ZXKYEXeOlmnFgd4hptcZAWbIO3bXA7QjL56/fKlDQZ9/bymirSbqRNNIbFT51rif13f7DRHLCxJqNJOoJQ1cdeiRNLQTB4+FqYGhhac8Dye9s/ivwS3FMqqUhSslFJ6Wl0YV+b8iS3UvutWowH40ksXZqLRhsybKopCO71AMocSgWg8Nfpk3LXujltALhc2GQ3tr/7yL+x3n32qYh3RKrpeFhTvB6erJhr045WKnV2cq/Hj1eGpmiCUxtdr1u52FB2fA/KM1ep0FY3C9WFhyccjr2OhYf1a3vJGi1qrq0iLIbYoJihWiv9PGybtxvK+gAZBwjeeSXPKRGleg5Uo0d54eKVWZKJi2ZuutmQYT+PF+eWZXV2eeySmhh3cFCmgLW22IP0fSyGgKE0bE8c9s8V0poaN+/t7ojju723brjYMl2lKBSRplW/molCUNvt0bI8OnSdl4/COXg8uxO1HbUP66STlSgWxKK7GWqIxIr6i21MZjdJg92jhcyOKDgtT7rNGYCXNNHr8w5MTOzw90+grFB3PD0/s6eGxzUsV0RwEuU6jMXG8LDUHrf2A9f7+ntQt1HSgOdRVub9nHz58x/75H/1Tu7Wzr0IhAQ9Sv2g4Yf1olEUJzpiOwwhu/JqJ1Yg6WuKe88CrAIrxwgDbRIekOMhDvHQNXSWCT3gCYa0Bl+mJa/HKXV4JFEBD4bk1aty/PBD2H2udZnx24DXF3xSRsZa/+uG/1VGL4E6hv49yTwqKINlZjMklS6AR3S9+NdYZlEL/ewbeobPemHoADyU6Ir1ws4jnJ5feP80cLAJyAFJoPoO20PUuRPN+wYsbV1ANaRxRuiYUS4Lkz6Q08oSeSsb11ZdfyGgeeoOCR7nsu0aj1rLSijSVLic4zBtrAy61urhP9Jieovp1dQ5xy8o3aTisDI8c0IscueuW0yaYqSo8FeMua8MJDitxu859eRoWqWxsdP7kxX5MQcSjUp8QzaAhz5DcAc+jNF7PYnbZn2c8LFyuiY/imtvjr760n/z479QkQjccNpkerfG6uYqXvBg6QtNVxiOB2enZZRa9QRugJjg+OVGnYrfbU2UbbTQLFbBDkkdEjpjfo8WFc6V0sGHsMxmnqeNQFb64yULgmrE2JZPg2W00iIKbtj0YON888/Zk3o9mE8ZYYZ+5xAiJ2qf0spjXXzl407mph5OuzoUAGokaXyG3ZHOClpmORtauVu2dO7ftvbu37fagb32kdWWGuZI2e9u6sivupsA9ulG9SUfPRcHbgchcMi+66VK3n0fCjLECSOnAzO0KfB3JOi0BvE/oIa13pRqAEsX1lYqGXBf+Hf5b1zkKZguaaMh+ru3l0aGdXV/b+dXEji+u7Rmm/tOFjWhWWfp7cj3Y/NF6Q1kBdrt7u26tsbqx8dWl5HUA9MM7d+3//Ff/m33w7nsyjCJzIlvhGaorEPE1zLMApcWGwmYSReSwCw2MIMvKv8IzXoiXJLqecTqtS8CRLxA1kaWRZevrxxeQAp40izFqeIFXnrUn4I5Fl3HS+THlQWoO0MWgVgDtJ+0LPTr9Qt+cCsT+24moV0SYficHtIjaco41559jFylYW+r3qbAmDjrP4zPONXacNwC6OMoqFTbz5pLcUa1YgHTQ0+VzSsS/zdqeQ84UpvfhNZxepgcULfTvvvjMBoOe6I1qlbhn6UMyl1yTLauVG9r5D/Zu6YECpJ1yiFZzB1wBIk0b6JppjU0z7iLSzje2vM2U43aOEY7QZ+JlLnYh1s/adVNvf1YdjspzLheKLkY+y32bHYQDkDkWpnFHp1Z0NqqAxLkj9LcbzQ/87LPf2uHrlwkUq1K6UHwRLcXgWFzf5PPrM/CIVrHtpFMQKgLag0ju/PLSrodDlz8tl1JexIKUwsDcfEignVwDkaMBjgAr780JePRJm7F3O06nY/HkFAZRe/AeTP3gfS4uLrUxucqlpKLfxdW1JldP6aijgES7O3P4hkMBtHO2VenRkQFybN4p5qkzYFaD2sE7ezS2bqNu7927a4/u3LK9TtvaFFjLpsYNeE3RHLINoG7A35Oqo5o6TAubaiz+0FjzOW4qmdagipw+DPVm5fc1AJrHMJqp+PfRlIG8XDJv2uI5YAPlXBQkpgjfddVwwhMpGrCardRrdnR6LBMl1RKuRvbVi9f2+uLacLmmyDqVjnhLAE0rO9kJn7G9s23V2patFnObj0fWrtdsb9C323u79r/8i39h3/vgffmTYK1AjcDtOVlvBDJV3WfuO5t6rAcFDtHDERRCoYYT9a1YiwG6gX9On0ZTmF9LZe5p+tCmzlmYIbfLNX4iLd28jqdr/8ZLEkhnThj+guL617F8+YN/k0XQ+sc0XNTBNSeww46llJ14AvX0OXlaHbuD88VrBa5AnVRF9gIEzle5TO+tp1qIoJNKrLArxucVJhs4N7GmEMmiYnWLhz+svy57beqXDyCP43fK6EYubBj3dzotqzeYwkzE7GlptVy3arlme/09u7V7W0J6UtEQuivCF+fn3hQCRDSptDKnCCYubcYjpuwlrxo7QMeYIt9U/R5FahvUkv+dBZc3JYhfTsU/pbeAfUqdff/1Qow7muEV7K5saQdPC90BRNesUrJVlUjqwl69+tZHgmEmVYcn9GYHt/uc6LlyEPGiMhwy8jqde4oCaDfWcFmMkqoU9ugGrOr3UXLwMkW+dR/cy3V3QFnoNTEdhAgS+kPDFQTOk2SqQxSNL3PF+t2e6JOj4xObjCcCATIdApOz8wt7JW9nRiHWZP6D3zMATcszAM1n4QfNWCtF0KgVChlmmOeow3I0sm69Zh8+fGDv3btju+2mdTGzx7mNeYQBzilrdirUFU5Rs+CKewt56n5VPcijYWoLEf1pk5Wu2aViXB+CqIhIKLAxcZz7QtBRa5CZTNzNTjw4dYr8i25MFehQQ9DiP0clU7YOKpROR5nD6fmlXV5PNH3md89e2tffvrbxqqROQ8yjtEnPFxpUwPNH4ZaJOs1mXVok7GarJdOYsnsH+/bPvvddAfTt/X1rS9JaT65vBAUcn6tsnMKioJsKiNrcNg3dCh19esbXRQnRDZiDs3umB245Dvrm52PpUqyayY29hFkMqHwNes2r+PO1C/sH/rL22QB0LOrQ7uVK50iLsqPyFLggeSn2iGyCcRFwiptMzmkDIj5oNK+A5s0RxXNw/ifpDQoRdJHiyMApgW6mOMnaZNO0mAJAe5TtBj9Bk4TsJSKPdEtkCARA48XRavsIe2RO9WqDfV3AvD840BzaxXRhw6uhomN4XYEq0y1SAS7kPgACiwWQicglzik2PT084qr82khNkXZ1XhsmMfl9LOit4etSUUQPdPqec5LuldSVKC0x4xSt6BAk+o9IDS7ZeVXXxHIc48nIpoupnQ8v7Je/+kd5PJOus6DQuaqrEHmfgB6/g5KKeDLVH43FZZKGc/5EQVAeGCHFkNV6s2n9wcCOjo7dUxoOUxOundPnXOGlAUa/bnCnFfHe4u+rOIyhoqCjDSN4dOuuw4Y66bQ67h89HBkt671u1w2axkjIXqtTDo+PCcZQgAFAUC7beDazS6LrOSZaTUn82Gg4joikVMyq133m33ym8V29Rl0A/e7dW7YtgK4qatQzFHRGegZFbZK2bzRGiAID0pLhUd6p6tagORpAOy2UmUAZyWuD9xMlZuLMpYTQv40VgTq94XJRsgpMq7hmPpwV0yQ2WKdEmBnIDEbOkd+9uLqyswsGyy7syctj+82Xj+18trAJ70mhkGd8NlddgmtC0069WZfcDtppMZ2QwgmgH9y+ZR+++8i+8967dvfWgXXbLWUTsgBQdkIhPAzBIgP2IMuHaCS9eAZZST+fgrxYI3GtilFxxuVnRRrnkT24S0FkRjUnv++UcUb0G8FSYMj/CKAzr+6sbpSDujaHr/7u36yigyWiTIcqf6HkHtmoK3cEC+rBXycY1GvX+ePCA5NFzLnCI0BP7mfFCPots8Pifd3c06ue8bNNP2k/ptyNLo4i54Py0V1RXc2VJOE45ULz9ZtJeje2Tz/9RLxrr4vVZtkaGMgvzfYG+/bO/Uc2G87s5TNamy/t5PBYzmdq4aUQRLSdZDoykCqZ1bod+T5khZBUtIvzi02CxUlUBugIgBi7xc+IMtPP4ndUI5D+Dw6CpzlVlR35/Y9uqiafpmp0orDiZ+k6Z9KWzdeT2q2W9uzxV/bnf/6fbT73Kdx4/sL9cl8Ay+lk5hxzchQb0zU4HuseqdOsXBL/yzw8cbuMSmrSyIAx/iy1hJfFQ7oXtTc+aBzWeKTby89F9SgKLCVLWKJvlC5sQMHrw/lScKppgMDJ6Zk2jZ3dPVEfbCbQHYfHJ3KmYywWzRiz1Y3NVeBEseEAzUPL+1CojY0CgOC42fCgeLjGtLtTsBy0mvadRw/t0Z0DG7CJ1ZieUnNqBTpDpj4U/bzeInAGHFOkG/Wf0P2LRiGD07Tv3Ao4ZF1yHJxODDtN2q414QaLALIquGG0yjdw9iMFetyjGEoMv495E0NtKa4S5bP5LlEsbJWkfSeipoApy9fZ3E7PrzWB5uXZpf3DJ5/bq6uhptZQKGRDWM4WrjuvVLRp0eBELYfNiw7D8s2N9ZoNu3uwb/du7QukH9y9o6kyHA+Zk1ui+nXXtZcfeETMMRk7gXQC2cgoAnOLtKnwLW32gV/F6NUVLUTUxcJ7jsi5Smy9l8PBMO9p+P3BcgHk3/IiB+gf/t+rUDasURqJ3oiJKdlOUMTdtOA3TzrfRdY29bVD8N/hosL55P9UBH/9NCu8RoznLa7xtR7lpp+ujb/JN5ScnclpEX7Dp6akrSYR+5sAzWKhKEa7N4uezqgKlWSr2nZ3x/a29620LNnZ4Zk9ffzUzk/O5cy2u70juVm/31fhLJoS1HiAU1irQR6bmZF7xSYBqT81DqZZebpwGZ0jcgwtVkCJsoNPS9lDdo/Sr4sCSe+rB10Tu0mVU3GIVnVpbNPg0eRE6NO68QuGy1/aj374ffuH//731um2rNtpyWSeTRwagajfbSwpdGGKNFTxzyPrma44AHJ1fS0DfjYV2nmJ4qSMgEZIFXwO20c0edu3m1ghw6IhJM+6KMwhgwM4OE5SdPh6gB0OnKItY7HOTs9FT/QG2z6BWzTFXNQLnhMY74+mU5sub2yauGhkY/yMKBsttgYo4NanLCGpZFaAWdU63baOkyaV2WRsbUZ80UG4u61oul2rqGhW26q6xC7ZAUAhis5QgSRvCc6iO4FKTPApaSCrNNNK/b0mwX0layDzgJ7hWeAJB5gpfAowb0znP13MlBmwiaOuQdEC+DGGjC5FZiRurW5Ex7BWiaT5wyQQqWj4WaUqVczJ5Uj8888+/o09PTm3xVbVxvOl6gxQfTwTWKlyXeja297ua3oOzU18RrtWU6v3nf09e3T/rt2/wxzGgQCaPxxXnKN6Dra8U7fQOZJF0GLNkiufX7uog7nMw693Xi9zTF3HBef0gx5KqrWAmKB2C+upAFep8FgAtkRDxkbgv+ZZ8fqmkIObAPrx3/2bVXjBFgtpRKvBpQRwOx+Tu2qJc1vjrPMTjg8OYHgDeOMA1TKzHpVnB4yKoFA8zNKGtSLh23av+FnGGBWi/jyFCHDOeKbMszWPoGMHJmpjwWOYRMEJgK6Wq9awuu33D2xnsGvXF9f29RePrV6p2x9994+klybaSLqfgs46HJ6cppJlceEGqtJeUHP49cjF89lrY3JxKgJl0bG/wN80yZwCxJwucSkdP/MMyUcDUaTKfIdpY2aSRdKQ+xgkH58Ed8nAAtzj/uL//S92cnpk24OeUlgCOo1lKpUEELwHCwubUA2bLTS8XI8ouA2TlMzpJ2xUiVL5vV6/L0AugrPS7ax5wyNq5Hfttg9TdYNw53V5LQqTmOpChKiipIyW4BQrojFk1jSi69AtNhdc12pVg1KZFDIC5KArVkz6HqsZiMibj2LtANCy1oR3X97oOPqDnreMX14q82pUtuzW9sDubA9su90SvaFZjGlDzibbJN19DILQIk7t7WzqUnJwr/DpULsS7ixML3EdN7y8Ct3KQKbijDkf+HP5NWsWWrIEXSxtfOMzBa8nE9E3ADpv1GkwUKBlO+226Ji+Bt26VSjFceSSVfoAqiX5pzDE+PDsKgPoL18eioemYWU2TxTdimfDKTKOv9+H4liqSAgH3djaygD6nXt3FUH3ux15u5A99nr9vC62KqmGkGfQ/rxnTSqFCDpAMaMqwsY1iQYysEwZkNMlbuHA87pe4M/H7GXYFDATXdFJYZUHvG+WEWNN/z6ADnqz9ORH/3YVs7M8anRyO2+jdMs9fiGKIBlfrIaV3LIz3wnCpjMH8yJdkIO8+x/EOCqvFRVmHsaGkAWNRG3rgBwnUgS4tc0gmQ3FW2zuVnn05TtaSMNcwhZjg4iUfBE+efK1jUfXGtlTK1WtvdW2O7t3rd1o27Nvntvocmzv3H9ou7t7mcA+sh2BcSrEaeNH00qUqgcmURLp5iq8TFyjnxuyoHzogP6uLj+4yrdtnGlAbFJ1aBPie/Hh3hUYqbT7h7jpC/+mqdhogxUBO++cj0GKiSneuPP9H/ytrVYL29/bleyQ9JUo2hUc/rsCvulMUbKKMlJ1XBl0B1QAxTmKVOcXl/LHzWxuJTtkWACTsl0XrMIZ4CD6gi7CLdEfNLNEcw+fz3gpirpEz2wMPKdYhBJFjkYT99ZotSXpQ6NNJCw5GHP4cOKbzQXO2GheoxioN6TmYLIIkT6fy1rhuGOYAQAqD+pKRVp5vr+8uLDFbCqA3uv1ZZAE8BFB1/B9mM3k8sfz5npzl8/Ji0NqEGnR3H88+XFINijqgQktzlB5Iw9FMr8u3FwdV6ozKHKGLpGR0UozF08ur+3Z0YmdXg/tcjS0pVwOXWrI8Q6aTXmGPIR22NmWkx+2oXRSQlFQNGu0KqLYmGZDuzedl//917+1T5++sPPJTE0rU7o92Uaol0j77Z18dBRybZbTibXY1Fc3tjfoKYJ+j4LqO0xZoa7hElVUN+AS9RHoLBQ+RbyIAFL4lDjdIoXhUfL6SCuuevzcA7aQ3XpzUPHvPjLO5Yl8ad7nIumjI9lXsOVlwzi2LEhNIBQ/F3alSUdF/CqeU+nxj4mgWeT+xp7pxwisCMRyp7sArdiVNsnw2I1iz4iLtnkAfjHgDL2pRF8pLcnwOE6oANBeKCyoPlKkuBmp5yAdVMo6+V58fa59jHTD9cVejPFoFGDgeL/55ms7OztRegZA92t9u7t315bzlZ0enVqz1rJ7t+/q4ZFUSWfnVXD+S1rJd9EZ5v4LqSFF45HWxNpqGIkb5qoIf09/8Nw3wH/m5+ff59rpcJ8TpVEAfF1uFnQheg+6KC+cOE3NokAJEFGFyyNL9otf/Nz+8R9/br1e29t3a0wRMRnaR0OOjPaZCj0cqXGj3qjbyemJ1BpM2+Z1fK7S7mQ3yrmokIVlJXaVdRpDHJQ0D7IwFQbO2otnvmA0gw8aZu5FO2gpB/KKwJkIfarp4A7ER6en2XgteM7ziyuBGjMGrydTTbK+wb8a+Z2mV8+shLxPQ3q9uKYNgM0I0KZdvOaFVr6/unAbVmYQ7nQ76pbrN5uiDhh/Bf8KcEUQFH4bHhmaCnVsdt4wtFJHIgBJFkE0Ku9rmUclbT1NTDxDOMUhEdRU7pm6HVdQRze0wF/Yq9dHdj6a2E2zbdNVyV4dH2pqtoz7MbGfz6y1Vbb9VlNt6bcHPbt/sGe7232pMaBwGIrQ6ja8M2+rahejqb08vbCf/PLX9uvHT+10NBUPvWBM24034mCoBe3EVCIkkGxQC5wROS+mgDfrAun333lgH773rnXbTcHdNqOv5gtFzWRk4XUDPcVXMWj043Fw5ef+XLu3RuBQrKnwzygGl9HcowwzRds8cyyxmBST0FINM5GtOt2SpI5Fz50i6yDlVYHW2HDiKwaQ+gwA2iNoV0k45ysBTzoZR8ec5ojJC/6zN4tpgaZ+EBF1Fy9MvCIAOsA8ILRIQqxFyAoMClxSAcmLG0f8ONKI4LvfTrMkiVom1ck3JW0uUSBNvPYz2r1Pj5Se1cs1G9S37SApN64vhoqk93b21EzhLbeyX1GoQ8uuLq84RC/w+MSNvHlAhi1BWSTaI/hHjkcLN0UBUaRwDbP27IzK4T3jfeIaxvlnnY0CNf9+GcJIAAAgAElEQVQddQ8mcM/uoDYLN37yVqLoQvTX/+SnP7LHX/9OdA9/tOkwHGA8FniESZQUDgT7yQeaB5TFrWadrEW+Iv6ZjyTaljIDSRzdiMj26l4cjdb3jBtMvKFkacHbJp6crEcbmCLKkoqO6HKnjOG6oV15YtfjkfTWLHoG1ALaaJsvNNV7aMcXFxpaimRsOJl4sZCNVMZU7o6GTA0wBkQJ/z0d7+l4zk/P5J7XqFSt327JbY8IuklkrOPyTZYNiUKe1BSpHsB6J70HEOGal5Np1g2J6RBAXa64V4eGA9CJmiYWcbfQZ0NzxFRuzn0yJ1O50oDdcr1ptf6uWrU//eIzm6I0IljDFrRasYNe1/Y7Tbu7PbD9XkcRdKtZU62hvz1QUbjRqqcno2xX45kdXlzbj3/xsX385RM71tRvk3FSADQBAQVHrGDbjYbkd9gCED0POm11VzJh5rvvv2sP799VkZBbPOj3dT1bzZaec+4X4JzCtdTkRb0hn0HINSgCdDGi5Xs19mwMHCmSEdFbkavMQsqb9NJqtfdM0zEyxmmlNuwC/gXwpji0QHduhqP+9yyzf/zjf+sRtNKqRHFw2gXTHsFigQvWDiOtprctx5sVAXBzJ3jjMMI/I/yOiyR62iKKQB18eJxZfjx+cfJjyD9pjXJJNEHxONbojk2ATvrBAP649oy9en34UoZJja269WsDSeuI4SbXE/HSLfwDkhyMmyu/ivJKEiV0mwImFcTyHT3SojiX7IZviNezCDltGLyXD4WNlMqN+mN3XasbRCodgwLSeysSTDPkYjPIrqmEHk5xUXiK6J3I9Pvf/xs7fP2t+OcOc+TUaugOX6TcruF1y0l4Wv5wbMirWm0WGilvXA8vciH/ggoJbhF+WZuZ3NycF+T0FM0DRtLn+kRqKAJNcUnn480j3qhBy7GMfjQvzwERaoOGGe8kK8uHmpoKQEz78snllaaFMBPvUhOsJ7ZKc/GkhkAZkaJ0ATM8MOoVALrbU+EOl745wLq1ZdvdrvWbLQ2MBZA4vsliLm21IvNKRaOzLq+vZVzE9UNmtj/YFrD36nVrs6mvVjKF6mBVWveGKa6HVD6qG7i2XFaYNzdq/nFwXtjh8Zm49WarY41Ozxr9bRVCf/mrX6qmwGa43eva/Vv7Gi5wd6cvk6deE0mgTxeiSIhMjhvh3LcrQxgiezac2g9//o/280+/sOPhxCarss00ucZtDRh7RabV6TRUMKdayZ1Hare/PbCt1VIb2T/97od2G8/svR3VM3gOeHbQwLMZuXVszQOTkJrKrdHXAessspHApeJ63wToCFqkAcvUBHnBLldy5EM8XazgRXz9TkTKYgXeVLYVA0cv0P9hJkBr9/FP/t0q2kZ5Tz82HvZC15+fdgJp//CMY8kMiNYLfUVQL0ZyGXCkAtdKU0uzZuUMP0Opsc4xpwtSoDhCgeGv838v8t35RRHkrIH5OhgW/z2vsWVRa/JSOTx8Zd++fC4Ph2a1ab3awPZ6ewLo8fVISo7aVs1qUgwQEUJoOECrZTdZRlIkAXSCpoiW7Rhqubnbr294xfFdaXROMlvyTTNtY4nTDz8Qf/A2qB7pob1pgS9vN8+bX+J6aiPQuCQ4Vjr3Zva3f/vXdnz0WgCNQiVrYDGiJGbr0SXJ78D7jgSipKqAOZuTBtDOvW1YUaTm2LlULhYM/LIvuvjjBVM1qtCCrEIghk6+UESTpMyFmoEaWVTooUHC+W1eT3MJU10AaFQITAunHX22WGqs0/Vkpgh6VirbxdgnWjO9GpoAIJV+HcVLqFo0KNY3JK5Dt+0+ElAcE7TWjbrt9gZWhy6aTtS8QiflmOi91bYGCphOxy6GQzs5P1d9QlkE/HV5y7ZbLXv3Nk0uLSOp3+12rdPCRqBqjaa7tBHBs+E5z38jjl/dmurU7Kip6dvXRxpdpQG4zZZt1ZsaTnB2eiLbXGRwjWrZdntdDbNtYmlQgY7hvjt3TCZYJrgQ70fzE4XApY2mc7uYzOz7H/3cPvr1b+14PLN5uWYzyG1NlkFtskqe0A1RKbjJsXnRDr+/3U+RdMv+6MP37d6dW3q21LCUpKLUGoha0bJ7Pu3Ps+ooacBD/D2m/0Qrd2DJei0tp28j4y7iQirKJRh5E3TfhjUEDYE1wYG/bZOIAQJ/KLMvffPRf1gF1xdRszqKCh1qOuC3oL1OaK1pJAAwg8Wc5khgESfvkR07vXNtASpZGl4AkvyCZdCTRfS5RC7A+82IPi68K9biGH0nDEDwoLN4/DmQeUHNj5fZhC+eP1WjSqvatG51YLu9XU0MGV0NbWu1ZY1qQw9eAB14t6WKtwO0F3F8orAsFynOJTlanPYmQEfhQymbuGcvrvL/uUDfp0x4NmS59CoZNukMRTU4qEuEn7i6oEsCGLMUq+RdW54O+ue6H/PY/u6H/81Ojw7lTEYHoVQGaHnDZ4Soe+4TPIh6kEpREPRiiylFpTjnShKndiKyKd6r2DjCyyR7oKGKsqnX4XNcyjo1eZ28OSTpc1qGA3TVhSs2NGSrVLbrq6E04QyLZToIha0RU0TmS3t5cmInV1c2ocDKIyKNOZsDfPbMPWoMi1EoDnf/o8uuUWtIBw34YAtK1LvCPGkythVTVuCWO13rDLatu71tjXbbXhy+tsffPBV3DJcOtcGz0TSz7z28bw/39625tWV7/a5mGXY7ddFLzYZ3V4YEj/s5Go90fN4FV5XrH8ct2ZvKFt6+7hz2Sm3VdMbWKOSVbkQ3rJYz24KesxtF10TOJalI/FmmvsAzB7c/ni0E0H/944/sp7/+1M5nSxtbRRG0pqsjQaSwWNuyTrdpc0ZebVU0KHc+nVhPDn9bGmTw7jsP7NGDe9r4kanKLCkNZSaS5vqGxW+MdpNXSMoeuRZE2BGUFPnhItUXgWSst4xuLfgLBdVRjIDj+2LbeI6TOZbw3Wbdrkg55kH4+gzDbP09/fs/XfmkAFcDeEHMjXxCg6wXF8yH9PfCVOEs7C18k2uOHXzV/5AuXkZHJIhRylro9BHU5tlF4V3fBGi/eA62xfra5jHlzSjZpdU3MQWh+D6bhU8BR2LaLi/PDR6aNtVWrWmtctcOtg9EaQwvh0YVhghahZ+UmtFOKzCG4sAEPPG9KjwUBkkW1YP5A5NXg/UzSeG8eEb0eENkzkifMHNPAMzxKP2U90IxKk6ce6G46LIsj2SL0bNvojlA+33zNHc4urYf/fAHcneDJ6QJgQWsFDh8jRU3eSMFkR0gokWUNjt370tpaiF6D4pC0WhSfShiTkWebPOiySnRHahNuJdqr1dnJmU9NmColWlKw+HvS+K4qb677G6mCFsUDPP1Li4Fwj5fr2QvT8/s+dGRnV7j2OZSO0ZsoRkmig6De/hkJlbzX56VTqstD+vxcCQtNKZGbSY2E6Ey2VpZw8oqjSbhn3X7fettb9sRo8K++lqm+DwfrUZDBTRkaLRBH/R7sudEBgdAtxs12x709Xmu9PCIkGeEzlfx62jTpS1nQ4FCovMxmj4YOuDdjG4df2NVDWKdadgBI93gnDVFSGOn0Fl7EVqKvdTowfWfzG/sfDS2v/rRR/az335ulwuz64VpDJbX6VZp/mLJup2m5Ko8t9LOM82GgczNuv6ggX7v0UPJ7OS/rWJwRT4g3F+8QNqtlg/lTRRcZH/xfHjzTxiL+bovRqsKRAtWwOkVa9Ch9RCdxwnUIpvlrSkaZuZzmQzZAZrP2oygcyolBVLJi1uYVygmFgD6z1ZKpZJZjhzM0oHrA4IyyALKaHBIqos8mn8bTntAWLDPiwNRxKQCmkfQGUBnm0TOo2rH0bvnAJ1f6PwAguIo3oj1iLmI+pGuRPTmjlj+lX9ORs+k7sTR6Nq+efK1t3sngL69e0cPyvDy2m4AaA219E2u2+t6UwNPf6rswvkCCkQtTHTIOawkbFdGkY848tudHP80Z81bi1V+xO6UGW/Rgahdx1M+IjhNBw4pUabPTBJCeFQc2FI2I24804KuZxA8/M4L+/XG2e8HP/y+ZFJhwE4UHUAvmiJFPF68c9mYjNqDR1YHncvD+NKGldQ92giiOp9cFiPycMldDvSiYUKFlBz+3I3PqRuXFeJY534Z6LPdi8JrL87VrjTNZTSZaSo1AD1drezxty/t9fmFnUEVQI8gQ1PKhzqBjCL8s5eKoDXadLlUuzsAPZtMbXw9lPri3sEtScgA1y0oPpozEoXD+wn06fZjhmOimqQAYYDAcqYJ5Ux8wZOa9+s0mtauNzS1ptVsCkT9Pvn5zuacVzLVShshLn3jEc02MxlhSdMuSZ/7yriOdSEApVsW35l+v+O+1XKzS1bEbIRc39JSdgG4X86WK80n/OuffGT/8PlXdnVTsqv5yuYr3xzoiuwy03HF9WkoC3PenKkyJnqDIbqNStneffjAi4SDvv5dKpZkHcDz2uv21WfAMIii5WrwzkGTQYNF9FwEKAdAgpfU7JIA8g26ISLNjQ5nx6QV1Ho+PuQtAO1eHznuZAX6bHkFlfymVFYB0tO//08ZQOuNkkVkcLosqtD9BYPp4JqaSNLiWt+ZcqVFtKiG2X4xdXddb96i6ZF2LjPThQ1KIruAmzthLlmJY84i9OyiBhivUxyR/vh/c34pfj/vsPQNBNAYj4cCaNQEjUrd+nUvElZKFZuOZ1anSNho5RMYUueVOvAosqku4gUigFSMcaGpJPYHwVtkHIn11+WgkJaq87TeLss3KtoE7RX+smwYzXorVZnj0QxuNzUh0TobFpPCHC/A+fE4v8dfg3ogEvXC5o0dHR/Zf/v+36qTbNBnE3J9LOcpikO+CcnGdIHCwZsNosjommaiGx8VxrmGvCkvhifgFr/or4n23ohMRJMBaGW35PR00s+B9JtGFdE5S6aBTDKuO5zbeD/5edAaTboO3YE503xpw/ncvnz23Dno4dgmNHvIv9Bph6ClfN0wz7CqCJSpIfIkabUljUPJQXT44aN37dG9u/oeix9kZWh4AB8NIkhDQ0MZFdTVYkG7/ELTXABPcbcp4h20+6JP4OpJ+31cF1y71wvcL903FHws3P3QbDZ1zTvDDUIaybGSGWq2Y7/jZlPotWteeBS4aANxcOM5XFVwrJv5M31jdno9tr/5yc/s4y8f22i1ZVezG43FInLnWjPTkePn+uDJ0eq0FMyw4ZAZ9NtNufx998P37M6tA9dcJ190NnzeA+qCNYafSqdJcdqL2E4b5pNNBNLpd4sDD3hGfNOGXvMoOwfOdZVYhmsFgM7qb177zMs6BYDWcxleKoWdIfAvr+P753m2ui4X1Lp78tGfKb5l6jOclx58TclIU4DDkS51W+jhT6As0JKW2cPzPFotjKQKn9Ui5xEHFK2WIVMpFP+y9yycZJzcmgxN3G1eDY1rUTQqT2F8dpkCgBWthYF5QriYIxYv9guXjNClCFjY48dfyYWv0+hYv07zwYF458UEgX/dBt2+zGZCAw2Qkim4hM6LZi5nSt7QWfW3MFm98EDo89Px8d8A+OlyZkbznGaTlDS5g3upEVNWsnaz4+Pp1aoYra35A6iiXjSsEDkXRvHETEL+C+CqlbmCTtY7q7559o3997//yJq1ihYRbb9QLT5Tj40njfry+VqK5GW2Dj2Q7Dg5WKfjXcvLFxFfTlu4IiKq43EfshQzXTeNEJJuPb+eojDUheieEy5lI6p0W9DYnJnVyNQVFQ5nM00KgZ5FBw3v/OTlK7uczuz06lr2mSgh4HGnapfm85w+YiACXXbST9DoUUUN0ROHfHl6YmxN7z98YO8/uC9wBoQofKlwpggyn8Su65BoMK57k4J0A19rMiX3UFYDy/JGn9OEOmk2EoXkBcKIooOOdKMkjU0R9w+1xH2cL2ee2MlbOpI8pk27ztple7m0lmXsNgIkRe5wx5ScRclsiJfJeGY/+YeP7ZOvnkrBMVmV7AoFDL4ppZU6PtnI8EIhKue8NPwWhc7qxnb7XUXY3/ngkRQcbBTIJdnwOW41Am1VbdDfVo2l3+67nj89Uxl4SivvFAPgzHOkQc/JMoDAkYJ6JopIaqIA1dBHh5Y6o/4iwQ5VmO99G1/rjnlZeFSgeAOgeX4SCZwBdfHNSt/87D9p7ZPmkU55RZ3SUw56jp/RvOKTtEUC6EX5yKpiFL1GJmyAc+wYYfKS7GHWAT7RDRxPvG8WURbfb6PtO947f6ii8PdmhOwKhYiqo+W8OLC+GHFTrXZnr8ePv1b62Gt2rVfr2u2d22pQmY9mRkzUbrbFySriReeq/7km2u+CbwwxpSRufmw0xSzDOVhv91VKlcYREb3IR6HiAMS9oJbgdpoOyo1q05o1yksiG7xbsfClTrQk4r9J5k1OLPiwCO/C90zJpZX+4E1mE/vii881vKBSWlmz4WZPAujkuMa7SGqYolmiHMnukl+yFzv9vTe5Ny6cWpmTVjWepbelilFkiYaieL/wsHavYNdCy92N9D9t+k53JEe8ZNrPa7gGtD8fX17aNy9f2XCxsLNrFBd4V9xYqYJmeqbOPIpvAdDSaCeARsWD4TyFwfHlpW0t5/buvbv2vffeNQ1pIiqWwsS9SjKKLwUc8rOuVGzvYE9NOqJ1VLNwCkVTfODo6YhEKx2bJI06KWNwLp+hs0xDT5lwAmhF0sluNEyZOAYUFZKWM16MtcfxpPXGdZNWOw1Y9ZitJICe3iztGtOr6dx+8etP7dnrM7NqQ9eMVvnHz5/acDKy7d0dbRQTsk0sVxs1n1O/WqlrELOtZr1iH7z7UOCMZloNUKGZ17WqSMbYqDWt2+jkgU66ZnDuLn+cpYg69R0UpHca2ab6ilNAXB8Fp458XoNL/vhZYJikcW7Glg83YKGsc8u+oeWUqS+6wC//Pv7+dlOlLAgRQCuCnmh3IqoqRqjeGRP+PT5uR5rbiHoDON7C0ShCDbu+BEzFyDSimLwffR1MFXm94e+aR+vaId8iq8spDlcFbF6oHMTz7TArEialxxugkC44AP3NN09sPB5Zv921brVj9/bvCaAnV2MrLTyC9YIbKZZzVd6skgoBojUcqGXSHtup38bsZnsE4L8fi8FBcuXFLXwmDKcynzy8SB7OACOUS6vBcFsf2BqpXDwoygxQeqSHTdtsAmk9h5JppquQ7FhDMXN2cWa/+tXHdnlxzuhaLSA5yqllHGWKkyMxEdxbfH2RSVGQipE8GzHUdjPKCJ7ZF01R555vtIqsxZs6pZGBfZoAoyYVSQNvXBKnqJQZch4FkuaijaYG4zSHByZ4VyCro0nlxdGJuOhTrEmxhAWvyhX9HpI8mla8nX2moqyuWVJf9Nod60L7UJQcD+3h7Vv2v/7zP7Z+q2EVyWmoRXgbPJtr0FNEe/gl84cxYNoAoBPU3o+POIFUSWuQa8woKbXMJ814FFlDwqnGcSlngEI3rlKzTTJe4j3VAcl4KWiXlBnz3gwciK/IQgBpPUflsmcfNyubrRZqhYe7/+0XX9nVZGFb9bYdX17b1XRqn3zxmU1uFiqEIvPDaIrrhaID5oZmFdrI8ftgAvgH7z0UD07TDBuf2vvVaSvYtEF/YN12z9q1li1mLqNUy3l6xsLhEdWQF+zStO5MxcUgZLpU3VY3nknfnZIXzkZTnAslHF1zGjTZkRYcOR1fcr10kUItBki+7t8UPqxliFAcHFNQHMWINUuPwttH0Y7GaPgfLeqcAgjgKy42pQhxooWji2jIN4PoUMt3mbxElQPy2/TUv69RZm2HC6BJn59TMZsAnfTFDolrD2aY8JAxPH/+zC4vL2zQ6Vmn2rYHB/cVrY4vR0arGalXGK7jWQAfKHBObaOCrzQc1LlYjyKdTsnnFwYvpV09ccQu9/WHTXaRC4BilnWxSRJHlFSpW71G+ugTKLxQuM6vyREurFtFo7giPdI8Xac1r2wvpL4+fCWAlu8GHHu0wyaADtP0vLuPjTQpRJITWxRPVMIsbFCKrNOmHnxibJZE3MXoRdRI4rkFNqkwyXFnUsICQDtg403tVAoytxh1FTw0i288ndnR2bkdnZ/b5WQmLvqEMVhTtkOUHN70QgTttqNVpeEajKrM40aKCAqA/Xbbarznxbnd2u7b//E//0u7s7tjXUWO2d6ijUoeKKI6fJIJf1QMViOI+4kDzgJUORAihysL6ERxJL426A3JIpM2HPWPZGfc3xQxqqAWPQjaRAFB6hmSAunvqCaKYCTdt/zIfYYp70eRcEawsLoRnfH1Ny9sWarazVbdji+u7PGLF/bpV7+zZr9r81JJAF1RM1fZOnV01y5PbCHjq2xZr9O09999YK0mk71pc/fhyXD18N8Uv7cHuzIlwzwknPwAVxpaur2eNracnsjd7DxlTtJW2Sj4eouAQDa9KVDyUywMAEgt2ujAHesKAgj/Sdq48qwwrBkSWqbfiyAj2IF8Xb5B3z356E9XPBx5BJ1XFR2g11HedbYpwpJEJNUgCvxKBtSb3hoFasIPZN23uZjCBjwWaY0i1cGDRXEoCirFzSEHYA9T/1AEXWxVD1qk0AekC6qNIbmkcdgvX30rPTQA3a117N7BXWtVWza9niqCZshpALQ3ntDJlrxls5TeO/7i4VhPf/LCQQx6dYD2oZh8IbHzKjqFy5HOUeY6yXAdQGQ2ooRuUA3h0ZB9vr8PWVNoQeMaCuAKGRHpNJw7YTURFecPxUGRp9NsuEd4TFaWN7M3ywhslUKuazxDr+vMuHPVcc/+EEArdRfo5FQRizY2bl3PhObFTSYAmyg6A60E0IAN568oWi53N3KsA6CZtTe5MTsfjexEjSq42pVloammF4pWqbUb8ERtoMhWcwVvrIHnc7Vmg3bLZtfXttNq2r/653+s4bG0TUMnyLIzZRRFukfnyR8ZeHnkr4IfAJnc8zTNp1RW12YLnrrp3XleBINX9ynjMS6KglmWDafCmjTEqT6g/4qXc6LLm0OcitPmllQrGUiLwivbZO5BwgxnvMnMnrx4ZTdbDZutynZ8eWW//uxze3H4ynbv3LLT6ysVWekfhOfuNqoa5MvntpKfOB7U7z16oKIor4QGQaaapm5Zq9mxdhujpYUkrQA017FFq3i9nk3t1pCJBJwUt7nO4vbTM+kZqgOwAJoCo+Sq67RqRMDRWBI1Lckkt9yeINZOVgRMEXVuRJfL6NYYikIgyHsUAVp/f/LRn6xYMKRY7JbBN6YzywA68+JQBZcH0HcdN/leT9Oz6DVpgTMlxgYX7WBT1DHn3YjFqKoIvrqYeoYirlovTm4Cda6RzlOO/DW++RQpEd0M9d+knSdomhicWi7Z8cmhvX79ykhh+/Wu3d2/Y91G1+ajuZWXJVdPKIUEUOYCZ++Y9K9IbdRaLy1vYQJKYaPjWOSolQCOINgfKAdQFi/aatQVoqeSt4e0nQqHS7ZcRFSeXLtEC0TLdCocST1zk4+3SheZKyAaQiY6XkzCCOnly2/tm6dO85CWhvKDY3O9ap4VRASWV6/z6ct8jHjqteJJvmmFrrUYwW36XGubLzxXka0VfyeKhwL4xEfzPUAjzlmA5t+jh74aDb1zcDLVVJCjiwtF0MPZQhH0iP/iw1EAaJnQawwXGYFnHrWtstVp8e50rIKCoV6z/+k7H9o7tw7cjwNg0mgvRnMx/SV5PBD4pIEGsSEpKsYrA0oBX+wpGuWKN3o0Giq+YawksyjOLc0WlLRQ9E7y+2BIcPJ91m1OKhLAOCJotWBn1GSRb/U4RYEBmwbXvWw2nk1TBG3ioT/54rEdX45VJHzy7Ut7eXwstUNvZ9vOry41CGE6v9GMwgGyO8QJSOfabRuge27U7MP3Hgmc0cwA0J4tMfILx0BkpFVliRQMt/sDKVhifQhoEybxe1IW6Zl0hz9fVw7Ycc31LEJXkQUVqn7xewretHjdjztoN8rhbi5XzPmjQJdn/0UhRTF42KwLFdVk+rjHP/uTFTdZbbbzuS7UOged+3PoF4LuSEfrEfTbbUVTZp7tEVo0acy4b1ssrnzo4sYpZruSNgRtFTkV4CeS8zc5pfEmXxmi8fy/sahzgI5/8xsBAGZwmjYkT4sAq7PzU3vx4rmmTgwaXbuzd9v6rb4txgtbzXjwXGanyAdZFOBMN1binARWimxdNpQXDNINTQ9CRJ4uc3Q+GpTMsgqugDhsIWwOdLrGrn8Ow3znod2RS5+frBN1Zbm+KEq8NK/XKPimAMRILCJoLD9LJr8GAPrFt89lEkSjRPicB0D7JuLRbHEYrTaiVJzJaBCKMwWvl0hLi00psaEq+klWmtyekD66migX/gddpAg0RX2+YMvZGKi4hhgExagxQAyN9NVo5P4Y84VdjCf2+vzcLsZTgQ9mSXTMIf5hUokPAWB691Q6Yq6Vy91p+GDiTsV6zaac4fDR+KePHtn7d+/KZ5mUnunwAmhMd1LWokgP9QkbhiJhl8uRsdCvMKcbEXUH0kbAudnSkAKpLmhWEWftcxIZiACVo7mJc2YK8n5uIczrcPDjWUXKxnUECzhuafMTjZKiClEuTg/FGoHbh95Y2BhtvpXserGyv/7Rz+wXn31ls3JVRkxwqIOdvoIJvLH1XM0X1u90ba/ft5t07W7tYZlgyso+fP+R5HjlEu6Abq1KpAw4EwEjsRsMdqzd6rr/OACsqT0JGVKBOewWWCMuqZzq+efnRWpRVq2aWuQZTQzD9oAqcc8FSleJRhohFn0eGUgXOpadystN/4v0W565RpCZVb7ySPrrj/7jilSAtImbz86ZjddJFEY4pcWOGxG00zmpT3sjkglwdnAtyPDWdNOoEpyGKEbMRbDVSbvUIktH/N+d3ghetUhrFC9CLNYiOPuCd6lQbAqe0qfqa+KSMnonHTOLBIC+vLqw58+eWqfRlpLjzu4tG7QHNh8vbDacqoGFh56ox4vB7mTnO7zTDWogSU0nxd01ewH++58AACAASURBVGjSTS4efxTYsoNOvHXWtBFFn9Q8EcqbsAyNdE6xX3QlpmtQFkDrN3T2dChqMWqsECmFPxvXCaCfvXimzbXdohnGHyz3L4aHzSPzrNOODSTxzdASnmGo0pSpNfhrmCTJa3dtpJEDcETQegbSkFW/RomKKjxrPiLJOXVlFZILeuqvzYIJ46npx58ZOiTHdjW8tuF0KoDGK/nw/CIpFGYyFoLiAKCZvMJcQhY74AlAIxfD75gDkrb35sY6tZoM7wHo791/YN95+MB2Ox037a97AUxa3oQGMQ6MY1MkrBFfNJaMpO1mM0BiRxv0DtFjq53xz3qv1FREIVl+HwgANLLLZy6eXVyoaYeIEYAG4OHPI5oOJYcvzZThySSKYQA5zaTjXM5Et42YMVnasnGpYn/2X//Gvv+PX1mpZlbrdBVU7O0ObDoeWY2OlDRMmIh5u9vRPELGa7378B27vjiXb8m779xXKzj+Hz6JyEdrTfARaXXszu278uMAsDmHaNBxK19XwATFEWuK9ct1dFdExpWtdyDze6JIaK+PQmjmCxOYoZboLBtGf+/BQSFDT3XrLJBysvqNKNsjeNeUByYVX6fj/uqn/2GlsUHIYYZDF2SlHZgD9mg6cc0xikeY49FncadZA9YsAs1BMB2FV2JTSkDxI9cErsfQ4ogKRau40Otg+6b3RjHljSi0mFY45qeZfHl877xrqn5GAaC4yLUL3yxk2P/8+XNr15vWqXfs1s6B7XR3RHEsJwurb+H85fpLAFrRakHhJi/bUDXII8ILMfn5uRtZgEv2NGxkKpGWBe3h19E5Q96PiINBoFHwdPomXLccHDW5mvSRNM3zNl+EcuQiWsGBzmRzSUTFHMBnz5/Zt6++1eLE1Y/ZhIp4Vz5fLzIb+SSnr5BrBd+pUU2pXZiUW58bU8wTl7zZhRUURTxneZoZD3jhoRNQOyBHu6/zqK7qEKhjyUmBCwUFjS3zhXyrmegi2dhkqtbll8cndj6e2AQ/aYYN0Cq9WKqxBYtUTfDW88RYJzICz/gAvdVioc7B1taW7TQa9u6tA/vO/ft2Z2fH6iUHHy5ccfBveHyMmAjO7MXp1Cdqj8d6He87G7uPxXavL/VG0BvSVKtZBQmfZwe0jTMBhmPFOOn0/NyOT090vtwrOhG9bXpLgw8AaPhh3sevVVovScEgFYPoOzKauagOhhrMGXFVqdl//m8/sh/88hO7aTTtpsKA5bZV7EaNOTSjcK3YzIn+sRhlosrt/QO7e+uWXZ6dWaNW0agrWs3Z7OhU5Rl3h8gt63a61iBLrTd0b/GIjpmOrjQyHzCcaIwcKP1cipFzzA7M12PCpnSOvmfG0FhfX3zl/RJFW98c16KOla/rdZldrAvcFXNhQGwC+XO8BtDs0NGYwA3WwtcC95RfUUcAWvL3TV3E+UJM0W5Gb2xwqjrhQrTtG8B6N6DvJimi+72NLjHVwDm3zaJQ9h6Fzy9yfEXxfexeawCdWocd7MPXWqyyQOrpN99Ys9ZQs8r+9r4Mk24mC1uOl9ZkMCmuYgLmlGH42IysQSJSzChiZulRANqm98lG44pnFkkNkh6gaCfUMdOyn7ScBcGcX+uQBBFdJt8MAbQ/edocSLG9bTs1sxB5zqYyH3r+4rm9OHxpeIzQCsxvRJeXGmMSZYF8zC0/kW96hIj/L+k8UZLuW4o2wuCfzYWFpZmGMcG8KOEMxUt6kLzIF7TWOh/tlzKfgCENeWpSCZAHoD3Kd0phPGbIKhrzheRhqBBenZ4qVZ9iCkTjycgHsfJHwIe0UDI/zIBcR+xzAr3pC665Xa1at1KxR/t79sG9u7bf9ckqGBRJax7De/0OZV7OgLQc6VDM1Ou2k4Yc4PHBtexAbwDQqRbg7fVb2liZ/8i51RsNqzUayhiwUj06PpbVKs8758uzRMNLi9l/KCmIMBXVe+t/0GIBStrA1anoa1dDAeDFqw7Qf/GTn9kPPv6NzZGbNlq+qTBoGS+WpHkGHzqtpnWaVZklUc9hRiODAgY9NM4Vm4yHOq/dnW3rdxkhttTx9jp9N+6v1KURj3vg47Qwy/KpQDGvMjLHoC8zSjH87DOZnUdRosNS8VDnmJRqWQBU8P5Zy3Bj7QbIObr7U5iCpxwD/EUEUL5e8n6MYoBZ+vKn/2ElPkbi8bEv7GipTV1Sectzgf/UZOClONDYVdJK8cPcUHBkUU8ez2f0xDqYOpBt2o1uRsWKrjfAv/iafNHmwFjk1uN4FKGnqFmmQSpauoWiX1iPIrJUX0qGiQCatKvb7Nlub8f2+rtWXpjNh3Nr1RqiOLj0UmGoSOjeI7F/ZbtmtLqHR3OiWQTAyRdDD4GmiK13TSogThSBUz5ewPBzj4Ji0To0vzGY6iiCTpzwJkDfRO84XOZwZPPRUKkonZRPXzyzF0ev7ODuLRm2S6OLF8MkN+ZH3aCZeLO5pngDFAAzvCmtyfzR4FwGkNJZl9zKuNZOlThAs9GpiFeIfOOhV9kmujzDFyNtqPEssNBUSU8qmAB9vSecpADadcD8Fw6an2u81XhiR0z5vnCKY25laaIvr8cywZ/Rwl73iR4sbSJOABoOVyCQZAd4TGCA3y6X7eHenr13+7btdTp2MBiIo9ag2CA6I7JfzG08nRpzG+GRoSkohB3s70m1sZzNXXk1Z4gVzoDQJT6wV1/pmVXzENdSlNaWQPtqOEwDg8tq1MF2ld8T1VGpCJzlj5GGSqxldqKWEs0hRU1JGYccRet1m9Ub9hc/+an94ONf2wR1Rben69+t1+WFXVPXIs9nyb0+Gkj7StpoyNC2Vis72NsTFQLFgTVteI1wb7hHu9u71mp1NKGn2WqKZuIYnf/32k70F3C/I5IOYCKj9QkpXl9TxSbVKCLi5e/CAU80Exa48izwzl8byqo8SNTvei6b39eN30vvmFrCcnBOGJ9z0AC09KYUPTAkV386u1Bqm01DYSMtDL6P1yklVeEggWoh8o0Piv8WAToD0qA6suEAgeoePb/tK94neG0KBkViJHa0+IwA5c0NYg3wk7bY05IiQAfY+Wbk1dsbRSffPHmiY+w2u7bd2baD7X2rYAoznFmtVBFARxu8iqGAtN/mtGNKCJc0r16FCKoiO++kJpEMCxueQpXfz8c5bQfktwF03j4c5x8PmEf27s7GQwYDqQ1PEz2IbNkA6SQv2dHzF3b26pUiQcz2X50c2pNXz+3WvTtWqVfk9Uyb+eh6pOoiGzodcpgPoSmm0EWBivdvVNwrm/ZkuZTVKcy4G59PBQkNufsqQIkEQBdBNyGg8+VZMTD5cKQLqMWV+ERlf/DamQ+DTzCRuiH5UCMhdN0x1MfSLsdjyevOhkMbLpby5xgvlnY5HCtqBKCZzM7nV1MXHgCt6DOKtzwvRL/lsgqF97a37d1bt+wWE9+7NFr4gF0H6FR4wiYVagMwHTmYAk786+4O7c89rdPxcGw3DCDQSCzoiVqmvgg1FsAOyHMtGq2mCnaoHNqdrt4Xzh1aB3UI1AlRLCCNRND9rX28WVw/BQ1KtPzaYdQ/mS3cgpQRVs2G/fkP/85++PFvbFlvWKXZ0jWFc6dYWoP6o4Nv6R4ulRKZ2VgRNAFPq1az/d1dmU6xzgDofreriSpw0ETQO4MdURwU9Bj8gA9MrCyNj5Muv6SNISSMRbojZgv65p4DdIByZIB63tJ94f0j+AmKNbJeL2jnAB2Urex80/WKn21imvoTdAzRfVigN3gufveTf78Sb5W6htCtwvU4IL9p3J4hfHKoe7NjZp1zjkVV/O9aCC8nsmL6798Xo+P1kyqYKSmdSV1NG9F0LNpsJyyanaQoPkDOdzuvTOfUR1HhUUg/aNleLuzZ06fS+PZaPYH0/mDPWpWmAFqWo5Wqd32laSoyOVeXk1scCp7TOPiodcbDlKdkzvOFGYxft5QyRZRMo0bWVpqUHslG1WkUB/B84/K0VOeprn1veZV/dbI+VOEWX2cAYzy13/3mN/bkt59aF9P49981q5bt2clr6+70tTDPz8/t+vJa7mh0eRHoA3AMWIXlJBKULA36wjxaIqWGY8Q8BzCQXan+eBemGje4hmlT4hzlfphFNYXSeoEyyzai9DxoNl34qch+1CkNt2tlI0Ff7MZBSE1FdxCsQHFMmBAyFNWBBho+GtN+Jofgo8zwVSRjkjgSQALOSA1VoPIJMDQT4c0B8QMPvd1syNP54f6BDZoN6wFiaRhsHKe8QObuEcIx8j+Als5NmdV3OqoXAdAxyYUZiACsc/ze4EIzFaoFInBArM6G2GzY9s6OeGHOczyZyReD96OgCSdOwQ6JIKAfPugZd6v036VrmhuJxUCS2gLQ8M7/z1/9jf39F19aud0xQ4CwWNhBv69iKQAMEHNuSANtMZFDHwDNAXWkSmnazWKmY2FuJX4d7VZb4Dybzu3u7btys4ODlolWoiN4fjQ0V0XgHEOydVUYRuErPuebvQbgaynPSj30DN19np2GSMEB3vlvvyYRpfNfAXRqAIs1uEbnKrKKINABOp73CCxFcXACpJIYviD+5iYXxde5UiLn+KIiX4xQi0C6CczFSNojvkLUveGItym3ywHdy13aFJLG2jt11gn4AGd+b1PrmEeSvuf6Dho7WJq8J37DjyJUBXH8NzRsmHcTokUFnDvNju3196zf6NpyvLDFeJ4ojjS1XByWC7jj5ruODQokOD5vRGE3DtvN4nXyc0zyNY/B/f+zQZhvj6DlkVzQhHoXojudqRAZXrrhXKezc7MV0s3ybG6/+/hX9snf/1x/v/fwvu3ePbDr1cy2Wg29B9O4iZ6nY3yXSzIcwhGOidgoIQA7vD50zKmlONqgq6Wl1VWpb4tL5TlUBT5RHMWCDvcCQBWPnB6SN53IUlqaKKIwYVJBMk1tCWUJxTg6AmNAsCRsaRYipkgoOS4nE0nt+OPNKjM1YzBYlrZvpqvIeAdqplTScFharwXQDMylCI7kjgib7sJSSZ7Oj27dtp12S5NSmqlBwkME7+hkg/M2ajysifyXdnx0rCyXbGMyGuv+z6e0QmPc31bRzYfLMpRgKs9unmy45xocNRalvZ7t7u/q2SOKxe12grLj5ES1Fbof2YihGIjs3QDKV0jYDfC7Amj+sJerg7RqW82mjVZl+5O/+Ev7zbNvbQuVhWocpnOGh2ecFREuChgULKv5VGCM5I573202RfnwMzIFMjaKhKKmFje2u71nd+7cVeagYruuteueJbeTj32qnRRwRkXGNI091pUX4p0g9vfwRp7iM6fnJrAqPXMOog6+3Ky1iUUp9effAWj30kk1NdGPhQiZv2mprdMmRaDOARo/AQT4U+bweinQQ/y8HXEt8s045rePmIqLUPydt4G0SpAFgC4WECOFiE1AUXVEwlkUHFKZdU6kCMSxK2Ugmw1ldZBzlUqwRilKS+9f5K25mjyYbNhMVYGz7zY7MiQCoHe7O1aaraTkYC6hWn/VGe9Ra5AcISARRZSmi2SbW4qqify0uJIUx+nW8EJJmxvpf7Y5hV1hbG/+4IQKJS9CRpYQjlf++lTDzIp2MoChlXk0sce/+a199g+/sJvZzFrdlt1+dN/quz0rNWvyT75iNBRNHWOKiHNNjb4eTxWBluqMPNLQL2vgWVxviGvEB7uxVbZevSRnN7yTAWlZbyb7RwFfodVWhkcUo+CNNcYKlQlpbAwkiI7GNMMwSa3CI0SgRLNHMvyBdsH0qAjQrn5gGvZShS9mEeJqR6PKGZHmfKFz43xgf1cqBN5oQgoAjSk/8jpJvYiu1XrrjRiVm6W1iaIbDQEWSo7dVktRI1yxlgHRqSgWl9exAdO2zPPMfMOry0tJ7Wj5rlGEI7DCEwQ6So0ydJA6H67uu7LJsF8zHasV6zAPstNy8ygsVUfct5ldnp/Z9eWlzoE5iBRxOQ95XBNgJM+dPOhb2QKao7TSyKxarWGrSs1eX03sT//rX9vzq5GtGm0rye95yw56HVE8+D2jb0Z/jme2wbVfX4v2okh55+CWjmEyulYEj0acIiHnX6817N6d+9bvD0R3xERvsgeBb6qncC02PYXWstPgGyT3TtliclqMwNTXi882DDleUD25La5Tj8XGFgdjr2XJDCzx0bG+i2IAsE8BYGyABR4k8Kv01Uf/ccUvsfsA0PMJAJ385VKhSZOGs10k/Vth+somCL8tei6+Jo/O6V4rzDIsUA/FExJISk+duLr0O1IZJCF4MWrejDw3ATo7+Y1MIdqb4+J6ulPsVEQjzsinsiLo0fBafrTNakMyu1vbB1a9qUjNQRMLDw43VYOpkmwtaIoovFJ0i5sWCoOYihFpZWZoX3bvWlLqqAmEusaPVWeeKI8E6Cp2rBchopioVDXua8GTg0UtC1NoieuRff2rT+yLX37sEXW1bHv3b1n71q7d1LYUQV1fD206nNhwOLbrq5GdnF/alKJhqWzPDg/tQtTARMfBJIx7t+/Y/mDHtm4W1irN5ccAcCu9bvhwUAAoFlVEFESTFB3hY+FnF4zTUg3Co05vxTUBI9E43HbYTMbwWffldh8OCmToHwE4gD6aO9RReLOS5hmKAxXH0cWVNhw8j+Gg5VKLWiKlskuc08pMBHHNrgATb43Klqgc1SOWCxvU69at1axTrdo7t2/r7/h1SHGgjNdVJ1AcADQUShNud7WUDprIGR00561ER89Eai8XQEV3oIOb5j/CJ3NN2m2fdai2fZp2ljaZ8gea41oSt8lwKMqpi4eIOlMx8kcu6tGfnhfp+d2edkEjCQNdKzUbLc2+OT63//y3P7TrUsWWNH1QHG3Uba/btnp5pWkpFP+Ii/Z2d2zQ6Vi1vGUXZ+d2dXFu79x/oEIymmkyAsCLTQfqa3//wPrdvnXaTPDxKStTZjamST34smgTpqlKTUP5JKE8y84zLBc4eAQd3a8RQTuv7NCpLB3QTyPFAssUwYsOzjEswsSgEP21UaVLCpGwW9B7+yDmeF0EqBlGffHjfyeKg3ZR5seRpkYB37Py0EL7uayBcSDtxs/jwzKQTXypJHtrVXYHlQDgtwG9pxHOQwiE0pvm0XVRZhWWoLmmOPf+zY+9+Dm5njEVmxLnJ2COm5OKIqQ74Zl9dHRo/MHzt16p2XZrYHf37lhlUTbEshTD0JbSPUX0wtQTtwp1fwVVjjm1JPvKNphi+lQwa/EblqSOUnXEDD/ntHNgLvL5RTVHDtLZteN6prFb8I/Km5J7HoCgwXXjib36+ol99etPbDoc2t7+rtW6DdvqtcyaNZviZMYA1quhXZ1f2eXFtQ3Hczsdju1kOLJFrWYvz84UfZYrVXtw777Pbzy/tH/y/iPr11ZWL9EZRjGoI7McClWk8si9KEZ5VGJqsmD69dXVtf5OcxVIybWBEwbUUI4ATBSVcNnD14H3ZfI1Ff8FWZA6JUsC6NWSOgYFKUyIHLxpXb6eTDTQlaneL46P7fXJuTadyZzimNlkOrcS0avsV9F7u/aZDQYOl2uHjAywwJeDf8PvuIH+t1K17XZbQP1wb99leO22mxBxXjdLOz2/sHoL4PNhqDXMlQBEipgMugUkNdjZR3iFUb+79y2t18WvAgmejxmj49H7GrzwxQbFHYdbR4UBX415PwBNoROaA7jjXEIpmvWFRatzmvBdRlVSqdvwpmS/+uqJ/eDnv7AFfjS0aJfNdnf61q3DP1d0f4dXlzpf6aD7Pdvb3bWL01M1Qe0OtnXfWVd0oYw0jYZ29qbtbu8Ij/q9gTbgVqudQR/njXNdOAuSPQTIxX+5RmyEbDbCEg14yGm+IhUYNAcZmxpeEj2xRn8kddUaZ50Fj7yvB0BBh8iXp+Dwqeg6a5YJz+2cxtUxUiTkQ9FYwusA0IpWkz5Pi7YQPW9SB8WQPY+cc4/ojMzW+0ThLXSrzpsGbfH7InG9JLWIR1T7Jl0R3HRujrQZyUcktvZzHVIedcrIK/FEwR3p91Y+zy4i15OTYzs+OpQEqFGpqtX7/v49q69qtpourYrdJ1Ec/ggYrSMnU2QahYe0P3sbkhcHEujq+r+l7Bvn7vr03CxqkzoqKlmKD1Tx3nms7WDAz+FQtTEXFl+JAiVTrr95Zs8+/8JWs7n1Bl1FTdV+2yqdpl2rkWJm8/FUAwugOc6vxnZ8NbTj0dgau7v28998Yovylo143XQm/XhpeWMf3L9j/+TRXevUmLlXcv9kUmuZLM2zqjkFMoAKxQHA6BahjOoyvR8/h7MdTsbWbLd0PgAzBSnm9vH9dr8raqPT79ls5fI69LOMKHPnTx8TRdSqTWA8tuvZ1I6vru3k8tq+PT6xqyHFTo9aZzNv876BT1X7st8zwARgJk2X8RCgS8sy0i6iwZUXwgatttVWZne3t6UDpvDHfSU7QJaIigMJX5NxVu22Iji4bboVAXq8k5E14lao7HeJRHCsJUbUDvi5XNGjSJzsyD54IwC5Vm+IwpGZ/mhkh4ev9TyPR0Prdzp29+BA4NygJiBTJjovvSdC9pfSR5cUnVulZmPbssPrkf34l7+2J4eH6P6spI2Hol9NtqJsRIA/dBjHt7O9bXfv3FaU/8VnnypSf/TOQ5tPJvpsImum0XRaLet1era/u58mgzv4SlqIvju5KQYX7UDrvhsSQCQfaG8cc+qQe8VMTDoBo5s1cCHWj4raUROS5DV14Ka1mZsqbVbNNmRzDnLrwW0C63W75ATmUWfjmaJIyAFRAQ2AFveX7Cmju6yoLMhI9pi2khDi/w9AZ0R7gTTfBNT4nCJAZ1xt+maNI05JiYCOyGsjwt/cUT29iXquD5DdBOj8XAHovDKLcuHw9Svr0CSwVbNes2cPbt231lZLFAf6NbIS0mzAeavGoFH3QyaN1ftKc55HvBkVk3bhdXplXX4TAJ0XcJOJVZKTFc+1CNgB8toAkikPx7IVdQpdD28gQUC5NV/Y2bevFEVvAdiVsp1dX1hju5vsI0184IqOKObV3biZ0PlkYqfjqX17fmG/+O2nGht1NRor2htgtl6tWq9etf/9j79nB/2uLaZTXctdIt+sG44uwJJScaRiaG4B+cvLKwEO3DeNF8SnyN3qzaZrrydju5lObevmRpFqr8Wcuy3r93sCYJo24HXZnABZvz5uRYokEHC8HI3scjyy12fn9ur0zI7OLmw8d91vqVyVmmCrWtXrkRMCWHJCM3O6hinbXF81wbifCfcaY6A+2QJUzmJp2922TILYzFlj0EXXcLJ1JIgNnROZGwEUqb9GWwJOFPGoncwX0kVzO6UmoEGG9PyGJhRmDi51zjI5Yv4iswHLJXmNYFzEPTk+PlYETdRJ636v07b9nW3dD/ys2WhU/5HqJ9kzSN9ftlKlavNVyS5nS/v0m6f2i0+/sAUFNwI++O+qj8+C2mAwLC3qXBeA9WB/377zwQeibL74/DP9/NHDB/p8znNGFlWpitaBNjrYP5DVaL/X1wxQnmXuWVj28hzzvvzhSx7pWIpmxXffsCIN5957Qh+zMNf7DIoAHURFBE4R+Dg+FMQTqWbi6y+M0DySjvUdPjPFYNOxKrqbcx679OVPnYOmOMNdZFfWjLdQCaT8Mg4ol5KEGX/BLzUDxJxTSVcgFS/zCSZZNJc6QjZBJDgjncRGBF0E6U1QdxF8eGqsawuLEWRcEFEciqBTVO8CkSx1yrqnVE3nQvtNvLy8tNevXmmnb1UbavnGFxr70eV4rgYCKA5FMBUGgvpEbjc3cjVG1qmXNqlNic3m8W7u8Hm3YGQkUTxMG8AfGHgQAM3gU0UTyV4plTf8PFcra5TKNjw+scMnT22FDG02kQ66u79tnZ2BJlIDThrcmSR2cwzvR05xTK1s/+Wv/trOroeKTAEgrgsA9s6d23Zvp2sfPLgviRfFpB3AW+ZB3qACwBDxEaUDKgw9BbC5hiOaR8pb9vrs1C4ur4yuOxYn743crcSEmcnUdnsd2x/0NT0aS049WwAm2l1NWyfKTNIxWqoXC7scDu38+tpOri7t6cvXdnY1FMWxZOcquS+EZiCuVjaaOicuGoFGjyrTtt2PRXwxXDLcOFJLALrZkuSMyd7L6dgwCYKbB0xGw7E2IDZxIrxur++GRgmc4WOJuGl+IdJEAUKkCVCpey41SA0Z0UVjB006cp1c+rguAG+xsH/81cd2PR4lX4qq7ezs2MGtPSlO5tOJ7e0M7Pbensz03UQrNadQnSAxoMBFPaRccUOpsyv7+PMvtCmj5qA4CJnXbNWT3tmVGbgb0hBDTWB/b09ZE9foGd427ZY9enBfBUomoXMfacjxjN60EcEzw0Nj2E/jDioPxfXJiI2iqbj/Dbc6Lxm4T0m4b8Z/g0MWVhcy18C8oDujo3INf/L0NW8uySS/eWt5MWBiNw28yyjcAg8d4K6s7KuP/lSrWieEPIepxmoqSD6pBYpDsWbqzfcPiJ0jD/HXo2jfrIgUi7uMg1OKHAumJGsnUbgK/yOALgJZNLgESBcj6XXAc6AVECVON45Lr0sgrQg9KxS6QQ/vTZTz8ttvZZnYqbesWWnavb27Nmj2RHEsZwspE4ggpCsOXydRCEkilyL+txlFxfV5m4zRXbu8R7o4kaRYDC3u8G/b0JzicFtLwA4dNIfpbd4+pAtJXKO0ZXPS/GfPbY7xzujaDk+OrLe/Y+3tvk0Yk6amBi9gSllBd9nyRvac/AHcvvj6a3v5+rXSTiLFncG23d7btTt727Y36CmChnPcHQy06SkRpUEjTTohDQeE8WrWNJBVWf4YH336idzm4MH/9b/+1/b555/b7z77zO7fOrD7+/vWppCzmNug2bS9wUAaW2msa1UbTUbW7nWU4bCRSjomhchSEfTp5YU9f/3aXh2fyH8DZUej2bFqraFMgOsN0MB/H51CgYysWkfqhjucT1UP6oT31lTu1VJddXDRRPfz4VC+E3u7JwgT6gAAIABJREFUe3Z1daWNn8YRZGg+xHZLUTRf8MriYXmcNAG7bcspUWbFi5zzubI2nidawdFMM4iDjIF7fXR2ZrsHt+xiOLTPv/xS9ARm+bdu7dvtO7et1WrYZDLUJoySA1c59Xkm1YvqJxQxcdpb3aircrI0e3l6Lg/oZ68PrdxsIRuRPh7tP1YAAC/NKBR+aT7hmu3t7dv9u/fEz+MxwiBmXkdTCtep1+nYzqCvGg2ZA1QWzTkNsooa15hCZkcKD1esVK3ZaHnTUKUqjhu6KABXEoMA3zQlXoBd3kqeJF7AK9oBSKIZevpYc4V6W1E3lgOtrzb/rIQiCeuChVC9Kbx3PJdOS7RQbExKkNKXP/0TB2j5wVbED0kLnVodpYnOZGluHr7OayaeID5ig1ZwK8g8vM/BIoF01teep/pFaiLAOT7l99EgAb7FDkTX/Hov/Sa94QAuePJLVLja8Vo3Sy8CtGdDzvdN7MXz52q46LW6Vi/V7M7OLdvDk4OJydOZCl8lqTc0kdBvQ5i1ELOmqntwYpu88+bfIyXSjQ5HraRz1maTOur4Pgoea9cy29nTyQLKmqCRWuuTN4bOm3ScCBwJFzTHi29tfHGhxXtyfmrNfsfqnZaVcQXLvFTQ39JgsbQboqvSlg3HUwEbtlfzpD5hkWmGHvIx/LKXc6WzfN7eDkUi96fg/KEPaIQ4PD4WneFDTCp2dTW0xy9f2S8ef22rRkO8bUROGBQtRiMB9H63Y7f7A5tfX4s+2e52ffq2SiIrq7fwc/DWck1ZwWBosRQve3J+Zs9fvbLjMwqEN5oCsr2zp2M4Ojr2BoyDA2s0W3ZyeWGPnz6z4WSqgazogpv1ZtLvOs3BZJCt1VLmSWiiafXmuOBl33v3Xc0FBaTVQDKd2fnllUDf1RZYjM7t/Xff0yZ2cXqmDa58AzDPBFZcL6JmjgsTJVzfhtfXXkQule347MxOLy70XmiXB4O+9Xttu33nwHp0J9qNjUZXOla8MFQ4TmuHTEZTx2WFylDduYqoJ8OJPT88ticvvrUlggIULLW6upxqdVQ0KGrqtphyXE5ZsTnSaLI9GNj4+kqFTwqUFHW3B327vb9v/V5H50U9wqV+JYkY2IgYiEFWQTcqvh10VwK2MnrCB4fNsdHUdeC+emE0TfRJcBhrSzJWWf66pI7VSgGVdRO6aX4WiiLHCl8/GcgWIuLIzGP4QmCQ3j/1LIRwwXE0C8EzaIwIWuv9y596BK2pudWqhO+ANBG1dLopgo4dISiOCNGj2SOP9NeQziVQGx7TRZDdlJUUL0DWRZLUypvgXASfLDreGCIbx1tspcxSiHSxc9lfipwTB7xZLAzdMlE5keDzp8+Ek0zxrqwqdmv7lt3a3rfSfGWTocuEvDjgEanPNEv6yjJmSmGsk4vjnXpw6c/bgDZAOho1WM05/ZRPX44HMBzhihF1DvRbWnSRQuqhS7VcZfJqwFhaZXFjF69f2/DsTDzixeWFlWplqzTrtkWhLaWP8nrAphO1xYQZf2yQ0I7woVPpcXnQWTgyttkqWbPdkAJBHh1V18KiVqATk9fiGwFI0fhycX1tW/Jf6NiXX35tz46O7VfPntqkxBCFE4Eb9Mm927dtNZvah++8Y1PsK8tb9v79+yrQ0UiCnM8HC5Ss1oCWKGdG99hw4vgGxXF6cW7Pv31ppxeX1tvesTb3ud6ws/MLOzw8kjwPE59uv2c3WxX7+tkze/riJfOqrF5rWgt/CZnns+CXGoAKQNOsUbm5sd1e16rokccj+6Pvfk80BryxPEHmc30OlM75xZX0zkTWyDcBrOloZP/ke9/VyDE499u3bklnfnh4aGdnZ/bh+x+q8EiR7eW3L70N30xNRdAZO3u7VqdDr9uydpdidlV2BHNoiMVM2m15XEvGCr1B1yWNKSvp2tksr+cL1RieHx3b+eW11Vptg96CNiLLq9Z94jtRMmBLUNNocb8rPmqMIQZI/2S8hDF/3b7zwfvyG4EOURZFhg39hZKCY5jR+GPWqDdF7aA2ubW/77YAurdtgTSvp04RvQAupUv1Bo9xM393qdVS0dNd+vIhGpFJFwF6E1K9tu7rNY+cXQRQzNqLdbwA8rXXSy6Z05UJoP9sDaCRLuGrEDcmioRrAB1Oa2ne1Wb0mcXUCauL0WsAu36WGhECwN+IjjcN/ovpRexiMfkhaIhQQqSr6BRBXOY8So+q6pqGMaiNAGhJcXyDiRFEzlV6QYkImsW33RvIh+Ng+8Du7d+x1Wxpw8srRddwnhlAp2OSXT+DXbEcTX4cAahZSpaucahGNikLLw3kg1KLG1sx8ub7zUJqEaD1fUJ7/V7ZU1hx7/gwUBhc3tjl4aENz8+ljb0eXqpJocJAUyaIp3FBPF1wnvCxo+HERri+TfExRobm3ghsbPDEg52Btbtta3Za2otkzkMxrObm8ciqiIqR1tG1RzGLaJxNoFZv2utXR1JYfPTJJ/bk5Uu1kzvl4EWtve2B/cs//mcaNYWPyH6/b7d3oQdWija9s4woz/lnpJCcszIA2ryvAegLe/HtS3Hn737woW1Va/btq9f2+vBIx4YPDJknOuDu7q69Pj2zr58+10gnvCLUXce0IlmeMrW6bCuel25bBUzmEuJoN7w4tw/f/0CTQVigABmASCfh2fmlpItsetVyRX0KNHZQPKOgVy2XVPy8d/+e1B5QJN988429//774my/ffbczs/Olc0RYcJ1c/3lGNioWa1dUxaBHa4Cj8VM8w+lhGdk1tz5fmoVZEbw/irUQjlNvAj86uwcrk2yNSge+G42XTY+PhPAJyO/HlL8xIfZnQOhALEglanzamWDQc/ef++RuiKhWARwUGgUipEXLhl/1RBIk5XTfYgaSLI81DCNprThqkM06UEgqm4oepZPeTKBI2sOsAYH5NgHbaN5lS5DVLQr6wPvCCxq8t+2FgOclbmGCqMwgCHL8AvTk8CQTbFWMA7Z67/4sVMcmg4sJQda6IkumBC/MAHFJckxEy5JwXz0xrqEJCLeQjQb/GiAMCcR4FME8Dei66whJifW470yMAt9dGFDWFdEpGMuTDoID5FoAgmAi0OOY4rdlIc3GllY0Cyiw6PXaqklimqUa3K0I4KurMp2dnyia3dwsC/+IDyfY1fnQcKvWftuOu7iDht+0H+I9gigXaeccole/HuWO6VvipmHj0r0FnRtlMn+U4ZJRM94TJRKdv76tZ0fHwmguXajyVALknQeRQRm7uLn5cd+oyIaXreAC3pjyeLSJIveoG+dbkcRtNJeKR1X2YQQHw7qbnOk40RsgCYAQXTLAmffXVjZXh6f2W8//8JeHx3ZhIkjgHSjbh+8/67d2d+zxXisglqzUlbRCb4yxjmhWqg3qqkg7M0uAAef6Z7JZ3Z8emrNdtfuP3xoL18f2gs2Axzg4DeVcpiaSbp7e3Y+HttXz17oOOmsYxwTQADQ+Tgy1tmNNSplFfea+B73e3Z5emLv3L9v7zx4KEAiSEJRxbPJ5oZ08fpyaLPx1MqMe2K90VwzB7SQkm15gbDp4AhV4qoPaKS6KJFet6sHjbXNJBz451avY+V2xaqtmt8LAKqELzY2sb7huZkU3PxKLe607g8B6OFI3P9rGUm5nM1laz5oAYtT7xngofBiGfeHn3N8rDNX85RtRgZw+7bduX1g29t9NbB02k0BNJw1G7cyLsUM3rDGMyWDp7JPs4f+QRfdarQUPQ/QSrfaVofyqJIt+VR50QvGRJW6zk8jwiQ1jc5ar0tpLFzycYkAp7jOnLKAEslxLKO40zoDbKUiKYDy+lrMlR5ZgJUa8jKA/t1PnOIA910LvZSsxbNsdzcLmuT3AbQv+HWQDuB5Gw0RYXyxAPa26JmzF4hvIMwmQOufC5tBROSxCWTRcroJ6xSHv3l8ftoPsr9HF5EmcyfeiRvNQ350fGjjyVg8WM2qttvbtrt7t424+Pj1oRYDhvakj2GfyU7eapKG1WTR6RPS14eqhtn3ZiRcTJfikmxSF8VL9fsAOvtdzlvuhckUK6apJH4WIEMfjURtfHlhp0eHNsUZDQMgujhZNGQCLACGcqKMII1HypSeKp4LomguPecuPxKNFPLxQ8jQ4BWJ9igSkbZGpMMiXBBtkcHgOyHJmM/Wu7wa2tnZhdXqLWlZJSGbz5xLRidcI72um7Tc2Jky7aTimwuLWS6IamF2NQ33nShRY6IwSTq/sHMKdqOJDbZ3FKED0D4yCiOoawdf5IXVqu3dv2fHV1f26ZePbUIxEUN5eUVjFpSGHsjfwq8neu/6VtkGvbZdnZ2Klnn04IEUGpDcOOsJpBcrm0+9w3c+mdvNZG5lokT8m+uoGny+JF9q0qCgx4QSGjmaTRXb4FiHTIlJ3hyag9hsWL3TtGXNbKvBfckHEU/nU4FotIOz4cwXK/lgj+DnxxM7Pb+0FyfHdgF9U8knmLBRcA2hkMiEyJJ5L3XnhutgMiRi/iDXglL1gwf37cH9e7a/v2t7u9vW63dSjeLGTo6P5cdBYZlndSFb2KnmY85GYz0zMzK18dinx5tPeyeKvnVwy4uKVTfj4osNPoIh7yBMUZLqRTL50WamVm0Vj5P3fJq1mQWZqq+lppeNiSkC5Wyk3SaCRVDknYSbgWZOHxuNKn8qmR0n5TyPuRFLQvKY8JtgLGkbcs2td/gFb+Kvcs+MHPQCEAQY6S/FglYReLLXxO8X+ZNNfqaYvm8YLsXn5+50iQ9yqX0uxStE3Q7U/ifkdTEz0L2i/T3Qu/IQnpwe2cXluXetlWu20xnY3f3bshs9evVahQ8N82zU9YcvAK3HFIxGW0UPzd94i9OevzbnteKmFekKVZ0LTS2/D8A39rf8r36iycXOz1m+wamLUnoT1Ad8zmxqF6fHdnF+qpQVyZjuJtIyim5lvvWuSa6PUwhJZ6pn3oE3fC8EAuOxLSgOlkpKwTXVIxk7EUETpRI5A9KoB9iq5b5XqdjV9ciOD4/t5PBE8j6UCnTcYakpAGoQzbmWG+63RrNQktKxwGWYlHwQNAQVNcHMFz60Clwtcjd0z5wcY6LkyFdiFuHMTs/ORO1gy9vs9ay7v2/Pj47s88dPFG3W685BQ4HwWSwshqGivoCW6BIhLue2v923xWRsdw4O7MHduz4lHaqFNnQ2J8B5iiXn0lYUX6fMvWSadUUKIgplzrdWvWEFc6op0b2n7iqC0R05Hdl0MROtUW83RE9Jmw8HX/dIEGUGbeBsUKJZ4M+XKxtP8T8pScmCedTJxZUd0wdwfm4jPgcJYNm1zagnREdoUKsX4GThCo9cq2lz45iI0ikIo61nnBqZJmsEWV6/31WxsF5nIETb7ty5Y+88fEfBBOfIZq/jI9tBvjkc6d9QrKD20PCIGS6CK1Ec+EcPBgNRKuKk1YASEXUApLYQbdjekOMblkpCyW0wC+QS1mQj9zLv+ByI5QsSntJvGbaxRhmvLdDc20jBVwA06YN2mBtT5Ke5hLICdb/leMNi9FlE/gBp0dwbiojNHSKAJPjhtwG0DJQ2wDku0NuicnnShHSvoErQz0LFEeCcRtl7pJ0fbAwe1bkkOmTtGNPvhwn86emJnZ4dqRpd36rboNW1ewd31bhyenQse8iIoDX4krSJDsMWk4vbabd3P9hNCqh4z35flOyg/bZp5flvF6/9G0BNpTrN4gohvZsvpSntqYpPEQfulIr78PpCAC3DGwo2ip7dWhNJYbXmD74DtPsZaPIL4Ip3Mal5Gp01vLpSIZJU10cuoSHmOpUEzqF/pksQgKb4Fhw0K2c8mtjp4Ym7vHEsaYQW15riFxdW7d7NujUoaIb3QmrhJ/1E8cG1l1JC/hyzVJi7tIuLS1suV3Z8cipwbmCnKfvUiZ1dXmijgLzt7+3ZeHVjX7/4//h68yfL8uO6L1/t+17V3dV7z3T37DMACZAEIICUKZkQKdkOS2H9YP1XjrB/cCgc4hJ22KEIWhJFwiAJkAAIDIABZu/uaczSW+17vXp7PcfnZOa9t2oG7ImKrql+9Zbv/d7zzTx58uRT29zbl8f24OCwBpsKLDBo6nV8fqO5693s1KSmh8yjhOn17NKFFbu0sqzImtZqMllNl0Fz3Wxbuxlt7e2enarFnecZsInh0cLHO1JBAXtG1mqWAHAYWjw8YANjwzbINRpx+4FRsozBkM5Bj0TjDSAteoODkkOCZpSTpm3BOe8gO8SCtW0drvvYqGgIWq35oqNRcxNZK43pcv43ZbqylR0dsbvPP2f725u2vLRgr776iuoHTI/3phtc5HpGxy4A/xtf+g27fv26KAvuW54TbxI6NaU842BqNKWbpmmqddKQGo0giI7FOalaHKBzXmHhVOl1e1E82MPm34y3IxtkP3EAap+o8Qi3PGxdORTHCsvQEiddRfWPAXS0UAtbq+ZLytKr3kdw0Mk1s3BsKNq95bMszgenrPJkKAHBgS0ju6Q5PFuIT3yGZw6FQcWA6HPRbXbQhXY6W8CrEXgVnMufZ+jr2mz9CWqm4KIjfSkj4XLis2/sPLkqQJ/FslzEiicHF/fgYF9RNBz0+NCYzYxP2fVLV+TNAUDv7+1KBzqKj4IaVOjYxEOA8T5j3g0l5uTzKdD5Qyg/a5X2OH8tzmQq56sPXxBGs1bZkKTDKjxCeGiRBWmyMsUaJnhg1nNs7eaJDIDUBAH3SAQ35O5pcIUa9RWFFiJM+R303YLLI52m0UiBQQ8FoNmZGTV2wD27p++A1RsnXiTERL+DIfyQXNMAaYCRlJXX4CZkYABgSss3XDf7eWjEbyyiZyIzqRQqkYNkY0S2RM9hvq/pL82WovOd3T3bp0C3f6SI2sPxAZuYmpRXx8ExzSSDNjUzq8aMT9fX7OnOlsGow5kDrFOTU25Oz8QR9L+agN5XBE2DxkCvKz8OCoYrS4t2cWVJUbZcEClatTtSvhCsEEFzX/ZaAc5Ge/yA1cgCgiLT5x5gEop7s/CHfUckiMwT5Q3ADFDThj08OmzTmPiHlwngTHaA1hyZHwDdZkiBLGN7annH2Q8bWSbxtPt9NSCh00aFQ/SsaL1x4lNsAmzye9aba8H15vGXL63Ywe6W3X7+ln31q1+x8QkicM842Y0aelv3zkp+l4xm9eIlu379hi0sLIqTJktljbWnDo/kkY1OnOYxyYMBOwYr1PAbcvUOahm+AH4P4JDYcSDgq9K0eqNurU5T+4UmM9E1AdC8D66HW+IO2+T4tA0OcL2iaB+dhLn/q9RtwWHHvahsHIrtzCCODNb8QbUqQMtPFeP+OJHSpaYyxDai1FJYXeVLnJ4oPTfKxo/QHFcoDo+G/ef+/VlXO32wOEmqh8B54CpeX7KGBOiSO3fNYdp9erHwcxTHOROn6nvRo9MARRIcT4mIOI+ODm1ne0vRHwA9OzFtNy5fs9HBIdvd3rHdnW2bmZlS9OZWhQMaEw83xuy+wZgInBO+qwCba3L2ACxRNt9TwZ9VDssqmFc/S26Q8poBmN6okm5wXDM9TpfYizTyrLaetVsNqx9hqnNovU6rqHS74J9hwz7VWt4IUdUnYvGRUnpmRYMnR8cCHw2jpbBkPtqKCj28JX/kNtdu2SFWphQS0bYioaLRhJsDYBvyjjHeKhK0Fj7NvJYyIwp1TnNw85XqGwadeociwEwmQFQveqNN23bTDg6PbXvHAXp3e88PUB0MgzY9N6vD45BRVO2OLa5ctN3jY/t47amdUGQbGhK4qZuQpg20w1IpuNqAWJXPKxMilAjR9bg4hy4YjTZAguSQVuZTgyvW8F9ltviddATIalaJSS6qIwQwABrspwxMuA7ou+mdhsqgRsDXEAcB8wejY5PPzsFDdsChiOcJE2OgOficgPLm3p44aDj3gdERFQs3tnZVLEbTDriqwNjxOZSyumVMWKul5hSAmsOHiSnsE4qmeIG/8for9tIrLynyXl29ZAsL8z7mKzodNdNSk8p9isyTJ08Vqd+9e1fyQq4jVqkUvE/bXdvd2lEkDQXEF4ZLZCRQTq6VHxLoFrgjz2xXbDTY44269fpdZRgM3k2vj+KeDFkp9/DUBG3nHiw44Jad1al79jvpbJdi4lj1/tZ9V9CsXtc7A9BEMNwoShWUYjln7BF0CVSZriTIFrAR5L9jbrXTMGRuQfCWfCrhY7V7piCE/SCoALTzl6XOtxpd67EVcFYUHRRJUjIpdTsP0KqOnOHRSyleEVUWh4dLcdKVisLLxsa6TY5N2OTIuE1PTNv11as2MjBo9cNDuXMRFZD2szE0Q41TfBifBrrhWKXSEvGLLtoXdRnmRlGkG0UurXhlwG6CcbUQ+0UAzb2r31MQ79csAbps5iGLQonSseOjffHQ6FTxH6ZgBW/MtpTFZmiK5ZKHATpRLm5xp/z+qQ7/5FeRitGujCLB/YydHvEGInf8AzQo3tGtR+Q8gUsbU51lRDUaUigPDMhIKBYp4uy0tbdci+o+3gIN7EY7GCNxWGM76iO5AGhFz3U6Fo9td8/lbbRedzBGQgaIOc/EuFq76TI8hcYZG5el6nb9yGxk2LoDNdEtvBc0y3RIureQFynRBKd0jAksC7Ry49M8PmYTY8M2MkiW5fphDhg/tBgTRrbl0SDSMgCI5+Z4cr4XHjkO17AS5TrKwJ8Dk9emkxH70JEhGxkfFUgB9qwJRVBMn5SxSDGDcRSqmVM7qHMgndhRs2EDmFlhSDU4KOnj06ebWktOEPhiOGbuMVd/oF4ZEkALEJnYMj5mL969o+vSOjm2makxe+HubXvllZfFf6+sLNnY+JjVT+oehQ/UpNuWMqjVsblZOgeHBNIPHz5UwPTaK6/a8uKSPgsDm4mkt56tqxcBKZ58a7o9FW05wFQHJNsgY0MYoeihr9c/aZ2o8E9r2dAwfDWfp2zOi9HKPvUHunJsxkaHmS7uWXBViVUAdKWWVETUkTTnEO4y8PTiYtKvtQc//L/6urg9WiQdoNnkaA0FIMXwUdctn43Oygg4PTe8MeUsQBfZdnhkJMA49/J5w33nvqP/P7p8HKArBkiFcX9JVZev67+rAybGpyfYeEScEb1PNDjT4l0t2AXFUUahLpfzyoHZyUnd1tfXFClNj2EIM2VXLqza6MCwbh6izwQHrC6np2ZcySBgdk8OlpSsJcGVv88L2suupLOHZLmupcft+Yj5fHaSG8kfF+8jHeyqhd3Qk9Nlp6ITnYWDZo36sQC602qIPx7uY7hPN6LfpBo0qjZfonK4T+88g6ZAegcniEKBKJovggHoDadG6BpzExz+MAVEQ1ll7nMiPTIz6OYXF6X5Fc0Rbb7xSVRQ43l87JHbc6Ki4GYXOAM+mjTu7bZESgVAN4jYT+wAhcjBkR0fn+j5AEYiYiL3wdFhueF9+vSxjUxN2fZh3Z5tb1uXAwmHOdnJejbH1Bi3Gw29ujHyyw8NDjW5HWqALkMK+jaKFFDObwyAZfI5oI23iPtko1YYUMrek0mSPmOoI9T+HgDtBlAUbD31liaZTAN7UNZrdNglZFi0UqiV3wkDahtaY1QzUrR0T2W7SoMQxdrBsVGbXliwselJATQKlx//5Oe+lr2ut73z3kKcxCfNbj5ZneLQN1Czr/7ml93CtN+1hbkpHf4vv/KyrV6+ZJdWL0kvvbe/H9TDoM0vLEbG09NhhQeHvKBR1qytCaixKb196zl34MMDpdG0zWfrUnkwYo19p2L0JJREjIHLbmlle9Eh3G6I3gCsadxxQ7HSxU6xIBSWplChpJlW00wqaar3rjTRPHF28FZkvhlQuW466NVCzeXd21Kw4QfNg2V2rUkMmCaZy3xCglW0T1c44irwea6QtFchyqv4b1QncPsLZ2R7PoJ20PBCowpL0WhSjYT9w7kPRQ+7yAAbfl6Y7mezSc4Fk0IhdNyVSFxRSeX3Exx89p0DfNIkCbZKt05RGZzYxta6DrWZ8Wm3HF1ZlTdHt9nWiS6zc3VVedsry5QXLhUjOZ+wOP34fLqu5YXLC5qPcTopM4VYfpHKpQqj+nxFdF6srf9r5DZxIMZhqdf3rImFJkrRQUrjSv9UFMfe9rYAWtOsRYnIs7PwRVDDC2uPzIwOMDhfbl4mldRPbGtjwzbXN+zZs2fS6LpR+5hPSAmg4UacnJlWxIfXMzcumuvl5SWNbmJ93G7S11heIkIH795TBKZOPldtAB7SV2c0TVsvUVOjYf0u01n6trm77w5vh4dSM4wNj1qN6d1hyWtDA7Z5uGdPdjatPTBoa3vHKp7VmEJNQX1oUBEoBSTScEBEagoulTS9NbcMrfVtZmpaERyKBCbFo9PWV3hg0CU3T8YwNmYzE+MhzRtUYUxrr5mHPp7NL70rZ1w6liOeSotNANqpJw5MtM5tSSCpJRzX66J4gHwOVAqdgPUO7f001czO2fLFiy6tRHc9ipdJ277/d/9gW9s7+pxTU9PySaHdneIitQn++NQbWBZXBX31N76ErZZdvADnjua9bS+//LKtXrkstQWcP5G8pKlWU9ejOizbqIe84MgX+0NTY/p9++lPf2onx8d29/ZtW5qft4nhESk8tp5toJ9UEEUWkg1iKoRLF931+kQGbTXX+DvNQfevd0Z6oBOYJDM557Snx2c889OB54M0dK9qT3p2XNhJVAA6PwPv50xQ5b/tQQr3+IMf/Zlq7D7Ly/WDbHQ2jSLQM4CZBInf3DkGx58si4OlgVJVhOHFQ/elKDjd4IarUZ7TE7kY5UzA5FqLwiIaVgn2Sw22nvecFK8A3CqXXI2S4QjPAXTK7LIHP6ce5AWQfAiAbjVsffOZbgjsRmfHp+3ahas2NTppnZOWUlGqx/xRiim7Rj+V3ezIi6lnOvmSq8qpCfF5vhigsZx0b2jAUJ81WlarFEeZPpWHX1FNjXquuwAmFRVRYFxSd/Bz0xzczdqNhu1RXUciJ6UBoOg8q0b98s1HAAAgAElEQVQ7YXsp45mIoPsur+P5OewoEK4/e2br6xu6XlAeRDmaoMHeO2nYwf6+gOPGrZt2+eoV3SRwv/D5s3NzmjJCy7YiQqXxMZotVDmAslQaAdAcDqTcObyWm4+WhVYPhcWptY6bdnyMBeexUvq17W0VBZcXFm3w1GwKfwkzO2417Nnetq0d7dnmcd0Om32rU7gLOZZ8THABHJ/QvpA2VzJWH8OETShrJUOgmRlRP9xrKH7wIGEdsPnUXMOa2cXFRVtgLt/khCJsPK7xt+Zpct/m6CuuuZtnEYGVXbDSpw95sRCKjgOXLIKCoNQa4uDbatPGS4Os5wBw2921obExu3L9ul24tKqDjYIsTUbTM9OqD3xw76H94u13bH//QDUB+Gg4a6R5UEL84bCEe+b999ote/HOc7Y4N2N3nr9pQ4OndnS4b7eee96u37whE6VU1JB1UWtYWFwsTLZY05x8w15iXQl8WMv79z60D957T63ft2/ctMXZOTvc3rO1x0/V7csXmRCFa9YoJbQ5Lcb7PKB12tZo4wEDD99RJiKfdJqSoqlLfiAj4wJ9OTkG+Cpw4jGhGNItFVlxZq/l34B3CcgFBRniCj1XGUEjKvcImgjGp024F0fyLq6N9m4ef16fiFIAXDGhNkEzorSi068ieQu/1Kw2O+cCyHjglvy3wvwcS1/RLxfRoWYPBWdTAd6qXrh47ooqo+CCCoCuWI5WU/3QzqZEyGcSOk+Klndt45ne3yzTvUcn7frFawJqABqekPZdLdWgG6O4rNajG4/O/RAsLmx+VkkDvfiTB9pZekIzWXRtZPodUW9Rvv0CbXURdUcUnVxvcs5+CMT1VBKTGy14XGwz0cq2W2paOWbKtIzpuQIeYRPZ+efF1tFHQnmrUem5izwKjwjpjEmlm23v7sMJT1N9ml5hhwoYGRFA04EGQMzShTjjkSctwcNDcM9uI1ltapJKIwDav48v8eF+mKH7rbebzo2ftKxOe/f+oW3u7MgrGWCg0YMoGkMsDJv2Tup2fNq1J3s79mhr25q9AWtSTEPnOzrszTIaUzWpqBJAk3QQIEGfTWWMAiZgi2wvgqH9vT0BtIvwT21hZkY+0USdy/NYfzpQA85uIDQgT22ycGgSB0LPGBRUYQ6kAmrQknAK8jP3qTGMioJ3JjqGewZciXWgN6B5sHZdWV21pQsXbHpuToft0fGxIkoMoqCa8Ah5ur5pf/+DH9njJ08VjRO10QqOkoXvGYoA1UcREd8QNM8Xlxft5rUr9urLL1i/1xQNtLyyYssXLgig2Te8Dw6NyakpTSGH1+eaizePe4SiYhYI+Z7XgGJ775137elnj+xLr7xmz12/YQfbu1Y/PLaF2XkV6NUgRjNLWtpS+OcAHYqmJSxXexxgLUk9Q2esNaa2QBcicj+xDT3Hx8STzOaKoJOdD1gXGFYgl98nEhxk40qF3kyK4/4P/kyNKkTQko+QIkm2AkDjQVbAc2B92ocm2CYvnRFhGUGnfExgmfn8GYN6LxJ+LoI+58FRpPqVYp2fOy7byoj37POcLT4myKUqo3hsjJzyt3cuGs/EIDa5UxzetspjuYgANO9hdmrWpoYn7cbqNZufmNWEEW56NNJeBS7HSSl6VkrgEU8xojouWD6/Iu+MDOO6ltlHtnR7uueG6p9vh8/PWd0WSULxXMUBkBNrYtil1lRA6woPfXbaVml577Rtf3fHDnZ3bERTQnxNwAAMcHTQKksYVGMH7nPohXlOQESjpaTs8GsnaSe6Z7w7UCqE1hTjJXWl0egzOaH0l5sVrtNlToM2Pkqbs3OKkoZGVyzvIV3D/HsvXBHJK3pWc0rfGmHiI5OwVkvyuoOjQzW7XLhwQRFXHS9o/v20byenfds4OrSPnj6xnXrdGl0GvAJ8XQEz0RfvD3A80YCCliJ9ABrlApGxq1fKYcyaoNIAYLAn9dmDSXcwG3B6YsyW5+bs4vKSZvhxIEKT0HU43DfVAPT5WU99Rr8e6qrkeoRcjGtCVAhAqyUc5z7uP/hkhAH9vv7GEOrazZs2AtUyMmJtaCmomqEhm56dlgse1BIt8etbO/bTn/3c3nn3PTs8OrKBwWEZJ9E9AfDQZcrepLGJ/UHkz+f50msv22+88Zo1Tw7Vrs6BNjU9Y/ML88o+xjQC7FTF4JULK154jenn7Fu+h/JQVBm+Psg2AWp4aFRUb735U5scGbPbN5/TaDQO2vlpRqGh22YqDrMLPRtmt2ckLZsDfEl60GJkG95VSc2Da0TG4kMRIvvNRr24f6tKjrwnM7gqQLSi7EiFx5nHROZcc4CmgcIBlhcGoNmwKDn+MYD20zljNv/9Mp0utdACFY10olOnlNRVZXYJIMm9SGB/rlclQbSIBP8R9UUVyKrAnd97tO7vqfz37CAsNdHJgecNkAUDfpeUcX1jTRtlfmrOJobG7dblG/q+22irQEF7qlL+GLrpcrbo+4+Zj1kEPHu2lg0jVYoi30ccvw6goXjJ3y9SqHPyxarU5+x1cgCuXoNM1THBAdDcB8HHN5GmEj3jzTFAEUzFKuoM7qlRBWglVQHQoodj7h4ddsoi8PqAL6RrUPr7zBpMEZuKep22ImgA2oe/uvcEGufhQe8UTCrDKbnqHitrDALoaAriM/H/0v62O3LCI9qFC+YwnZ+fC3e5prTA+FCMTE7bA9QDT5/axuGhnXRPNWUlB8dqYg4SuvAiBpy5tigyeGFUHCg2tE5G007XRkfHNMQAWaH2IYoVmQFhA0iTxZxPn5kYVyR99dIlW15YkAwPd74xCMq4t/T7kg+6rSfcPXtPRVHyIR22HFCueW/ROm99+UMDQJPT0zY3v+h688EBm5icsiENs63poEUDjlKDtn5lPujGG0178NFD++GP/sE+/vQzrS/FQ+gSuhCJzDVsAIoAvhe9/KDZ733zG/bNb/yOdZt129vd0fOgyllaXrZFBhjMzamwzO9fuXJFVAP/nodOWidIFZMZkTTKTrUhrcPy991f/FLNTEtzC/q6tLwi90mCT7XGh1dGYpHPKww/9Jggo8k0p6e6VsqGaO4KKjYnTxUZuUeOZ7L+M9RG0JsC8TR4O9NnUnZpK1NwiqOMoOHzdLo0/WbhRD7TRhF8cwJgnjqiGaKbLyPRrCpL5kLKo6S1CogVFUiJDoVu2Qs8nMXR2RbHT8roikU5l85XwTm/r0aSWaSUFWmewEV7dw56zGyzBC5x0CocJgDgU7yuiGdxZtHGBkft1uWbavk+bXWshY/DzKxUDXQkCZiz+JeyuKBMqvSFr1up7KjSH2ciYnXXxWTuuC7ZzVSNkoulzdesFCtkN+qQVlhMs/cUZWZHZdQLWStNxWi3rH54YNtrz2z4lPFedG8FSGekL+0wafaQoilNhqe0guNZiPw1My/oCWgNmfkzZY+f0bYs4yIKTs4l53w5ggYAGs/ioYFTRZMZMevzBwgXEsVII6U2iEKyusLgwxuMzDKpBo7qR4VMkNZzbiJNTsE3ZXjEHm1u20/eec/q3VNNjNk9rtvA0Ki6HN0FDUpmWPIsGizY8/jbEPBwPsPDEkVzyImvJ5IeHlNbuVYHp76wZNWBA0dcP5HKAz56bGhIxkdMRac1fG5q0ibhfRmUGNygGly6PoVEnihxLX2OoB+2J8w9bAGiPau32zaKReuVK3bh4kWtB1w/k1xm5ua0BwBmDkgMlnhuUn8Noh1we1k06G/94pf2t9/7vvxKGGhAkRCpHq3yKJfIdqR9ltSwa3/wz35fAG29tjVP6vb4yRPx4deuXZMxFc6BXHcklRgpAdDQXayPAoawp9AgXfxRVAhua6253xrHdYM2QmZHofAnP/yRjKbuPPe8vfLCS65OQ2XSo7Dtwxrc1CnUYlFQ5X4Hg7gnZAgFbdfxJj73sCkZhmr9S+AqEA6WOaTKXjyMrzBjSpzkmnMQiFzMyd9lBO2FBXSCktpp9JWPdj/Tcl3xvFCUW6hIfg1AC1FKQKua5zuv62lpHDxl80pI8rwVu6RPXILnj3aAPk+RfJE5/1lf1oLuyIuSZvcVT5Hzpkn8zlkvbD9lt3e37OjwUE52+HE8d+WWzU/Oyi8BgIaDpoiR47LSE9rNvkuN+dkCQpl9VKPqKoir7IRSglbE1GBGgwm/XTQqJIedwKmOSl9SX1qfglJmCr6e4o4jgig4c1abm7/XtaODPXvy8cc22GnZQLRME82kTF9iMm1SzIsopDtAa/LFaIxwiuGeoovgLyN1FZ8sCdypAEBgheyJf2eIqab/RNFt0JtjMr0vNaQ+8DM3unTYOdknpqtzONFUApAcnhzb/uGBTdNYhI2qHM+YSj1op4ODdtBq2w9+9pbd/+yxdRgY0GhZf3BY0ahm88XEHJo/sOxU+hz+NtyjABT8qFPBPuWbaIyojD0+v7ggkLx0eVUdeRRBAZ4tHPQePbJPHv7KdhnG2uuJ/liYnRVPfW11VRG2zOo1INXd2ZC9yexn0E2moCiO4M/VJehudlMMMFhasus3b8quc31zU4A1tzDv1qEjo7awuFBozd0cy4t+mbGQ+UBBPX78xP7+Bz+0f/jxmxpogEdLs43U0YWFrAvgDAfNaLM//PZ/a7/55TesdkrDUt+2mVpTr9vly1fswqVLUqewtlAc6KA5YMieUPH4veh1BDIxrjmS1zQegjZk7U9w2js4suX5BTva27ef/+Rn9unDj+1bX/uG3bpxU9mGgh8XK+malPcN+9cLvtXhsGoCQvkVA2XPB0zVgFD3a9wQfu8m8IZeWvsmJyxV7vQiIu5b7d7f/2lQHLwwZiQjLvhXBA3FcU6nlzd6FPnkMxZNDmW7tIOqV5NjyJ8ncIWKw5+mBL2kLfIkSzDklFZwmF4bhVrEP8X5TsTz0XMuIAt/vnCY0jFxWJUiZSi1inOpuiFyoTMN2tnbtoO9fVueX9JUFVEck3MiJtuNpqrL3Dykv2lj6ODoQCgxh06c4JKLoZN+qFW7kXKj6GAC6YO+zjmJGT1Wo2cvQoTEUMDsm86pFp6G9xUTwqOgwc1L5x4pMZEsfKzeB2uo9uiu7e9s28cffmiN3R0bjuKgCoRRb/A1jAG5dMIJlgBV2rmxgCRVTNWBFsE9DiKiVqYR/CDtt2ixoZJYK25KuFzaxHGEQ8qYBWx9XuR8spL0960UXSDvGl2ZHOn/PcojxT9uNmxzd9sWl5dlzoNEkt/TFJihQfvhz39uP3zrFzY2M2+HkoF1FeXxHJoziXxuaFBARAOTIkzJdjAtcrtMb1Ahah5U1M++WFpaspWVC3b9xg3JzADq8clJ8a7ykVbhtGuHe/sC6Z+/+aa9+/Yv9f9w0OiimXpN96FsR6F/EqSjIKiuzE5bXZgLzAFcWLTF5SXRCatXrohnxUearsVplCW9ngbWUpB1maXTMbwZTSePa9RuYyPr1MzB4aE9fvzU/stf/KU9evLUakOsjcd33MMTE+MC0OPDA5udnrJ//T/+D/baqy9J2YFsk+vGYTU6Nq5mILWZM6pMgxKmlF0wsV2TuSVd87yPteF3eS8acQVlNjqqv8EwFEFoovEtGR0Ysgcf3LMfff/v7Q//4Nt24+o1r3d0w7+aYRLy7qaw52oRggT2qmoY0XijaVNc92jwykz+bBZchI6FZNaDhTgM9I1L8AqSOIzCPENPHfQP/qwvEAxfYGkpkY1QXW40JAFTK3KE8iV36QBbG3CQTRAt32QplRNVEhGjACIr/ezfc80n+v9zcwqTPglMLyJo4Y2eo6RN8gT0VKUE5SpwJ2hLPge4nOEs3Y7QEwXXQOefsljp1Az/7R/uCaCnx6YVOV+7cEWe0HDQzXpDZurciLo4MbY+U7Q8pEoKo2wT9c9WmaNWNdUP0onXp/2Yyrz4/cqMwuLzxikgEA43Cg38zHFfobZQhEcEBiDTIk2FOvhnb3jAj8M9iGnCadaP7eH779vxxoYNEolwA4c+1w88j86JoJFdCaBjTWmNJxBonDS017jhUTR4V6TLw9SeHFps/r/RrFuzcRKRsuutkaOhUNXUaRlReTGW3apiYK+nm0s3Qcxb9HKQFytxnVNjhtXs6faGvfnWW3b5+nV7+eVX1VTEAbGzt28fPPzI/vbHP9K8vdPBYemkiTBxrOO5ADgHLm93Z1+pQ430OSgdlC8ANNE5kSTRLtz05dVVFSOJnolcJ6anBZxMaeF5s3kMIOLwOz44tLd++jP7wfe/r4k+fn/SMeiRs6gNScLwwujrWs7MzqpFncNnZm7eJqam7OLqJRVcAZpHjx4ZHt0EE77+AzosoGnys9RPTvS9WqJDWaWhtJqg07D1jU377LNHtra+qSk0sABQW6wTX1xjzMUoCDIx5V/+0b+wL73xqnVa+LvUbX5+QY9D8QD3reJcp6MDY3Z+3tv7R30AgvZH3JfyDu909R7IWuSLjWseVAyOd1q3vrXqJ3IAHBsYFkCvPXlqf/QH35aPDg1TcptUoNJzGoO9jqWujPu9zpOvKSljigrO3rIRNEZWX0hkPXJOy4GMpHXEqD5TIZEj0k54r93/+z89A9DcMOIFbUAfWl4NwetVq4xJL3jRL+VxlWGwFf10goVOhtBBZ0qdfG6CpAN0SLXSTrQoBjql48FnGUHnhkngzUPkPEBXI2gBeXYyZgQdRxnPX6TDEen6ZyhbzROgj+qHkoxNj06pOHjj4lVbnluyzklbjlpMHU4f2vSaBVgz/S5pk5JnT8Auq8HRWRlRdoK3UrCyQyhStfJiA4hseBonqNw7D+lHOINe+RqdmCwiIrm9hdVoppjpiasZgYA0DR80VjRO7JN79+zg2TOrtYj0XGLnETZ8tkcHjL1CBUAbNR7LTAbBVJ0/u9u7tr93qBlz2E0uLS2Gn3NPKf7KhWW1yeekD0Y7EZ1SBJNkjVZd3MkyqlMDyIAiVl87v5HFBSpqjmnUOriR2ZnVUSeMjdl//Zu/tl89fqyxTcsXLtn46ITGbe0fHdnj9TWr4acyNiZPCrIOqEB1gsb+yMxvbAydrUdkbNScsk1HIz+b5HlQMwwOSiZ47cplu3jxgl28dEmFMTjXqVkfo0V6r0NaM0OH1D0IFYT+/KP7D+ynP3nT7n14TwUxUSYjLjNjbxKls/cAOB+QMK2uzLn5eVEIKxcuirN97913bXFxQY/zoqWbHkElAHKpFcawiCKqMplOqB96Penhd3d27fD4WPdMu921p2sbdsCIrdqg9NDae8jm1LRjKsD+0R9+21595UU77dGa3xONQQQNrUL0SkQPQMODT8/OemFYHZCuOc57XoEYnZABxjJDQnmCOqfR8CwV2XD9hFZBGyTe6vTsr//qO5rb+I3f+p1CBKo7R12fTvvxpxh7Vxnbp2uSWFHpVygiuYrsLrN8j8ozgo57VPywZ3hnKRAONn+22oOIoOFVJIeJ4bGphVYKkXAYer0qECZAJ0+cdIBH3OXxkhF01bjbdb6e3nra7lXsEtBL/42i/bsoWfqHTD4so80E54KW+ILoWguvmzS8QOKGdZVDpPxqdS757UL14Vex4L+PT44k6ZkcHreF6Xl77vJNW5xZ+LUALWqhAtDV6LyM0F3+Vs1GkjguigdKkWI0lYsHinVMX2d2sqJm1hie1k0IVPQhXaQhgZmCseM9SpC6gejBCxZqNojhtjSh9JjZx3Tv4yP79P59a+3saUArTTlE0D1N5yaKI7KnCcMNjxiAim0n2meiPtazfnRi7UbXWpjQy0/Yq/TsERohVq+s2vPP37LxSQySagIGgQY8OLpjIlHpsD2C5Cb2Wlilow4OOfTvXszzCJpmCGxMGxjQt1r2X777XRvGfQ5OuMacv45tbG9raCytzcOT49ZEIqgoHSrB59vR/AKtwXvivTF0QK3cQ/DCI17AwjZBc/QAUO1kZVVzszO2enFFgHjt+nVbvrAiyRuAtLSy7P7WmkziVBc+HDwXhTD41bWnz+zhg4/09+7urkfsyoTcwQ+AJipmPaANiMxn5+cUofLeP/jgfV1zOjNZd14Ly08Kndnow9ZSsbbZsKPjIzs4OLDj4yMFbxyYmBQFrkl2hzaar73DY7WKc5jxc02gGTA9PzK9//6/+5eKoLFzxOOFg4FBrxxQ/NnZw+K1J4DmcOEzwHWnDw6gX0hEe96yDlXBZwCkiaZPGh71c0iCY7j/HTPkoTZg60+e2a/uP7DfePV1+Xigp2Zd1UeWErdzFEbinoCzAPBSKpxBYxk8htVEdClWur793g6ALux9Kxw1/y4MePij/1McdLZ1+zQCpHZ4MLT1oVPDXFVEC0TPyewA5IxaBc/hNVyCppuSJA2hImN2+FXMjaoezcWiRPNKRo+5CN7l53/O888O+tFcUyksJEArja4U1OKMKIpmWTzLyFnPr+YcJ/y5RvWTI9vZ2laBcHl2UUXCJQF0S0VCuDdx0ER1VLBRHMSU4PKCl1RGlaLhdwrP2jgcq8DtBYay6FfSGt7Bp+4nQITOtbFRGQ1pk9O6CoURlIIAPXTD2Sqf1qMUhmTAr47HU+uhVz4+tqODfXvwzrtmJw1N/lb0DF3QbMrBTQ0nLfcU1mxCVfRNtIb2leiSU2s3AJ2eZG6AgEcOfjiQEs7MTdvlK6u2sMTkZvaUUz9EihMAXvhbJEXjnXTB5/MZdUg5ZS8+FA9nQLvfF+D2hobs0camPdnctMExTICw4xxVAxEzCT/86IE929wQSKv9GHUBqTeTSpCh0sY/NKTDA7pscnxc758IXz+PSR8aQTXG89LKzvy9WUnosBil+EVTDBQHEjc4aKLejKChf9DfSg0SY+joU4Bfxd1tb3dXnZcnmgDuJlEAOmDIc3MAECFz6IkqGB6yx48f27179+zy5VUBGkVC5G5wufgu5xqiUBJdgEZ8Z1vTTYimAWm+OJh8n2J9QDs+kfOQBu3mRHfkclAkZHPI9Iig/9W//EP72td+2zrthqtOzERzAcj82djcFMjClQPQfB448qxLwE/rnoIrhmMP036eg89DRI3pEXcHeCaQxjO801PBEKBee/TEJoZG7JUXX9JzcOiGGMexRGBTTu/OjDatmHOvFn23xSTniJCjqzCDu3xy56EdoCmiJkA70xG1qdzHDtDO2XETUhRMgHZzG+9OcqAr02dFqDFxwEHTK1a/DqCTIsijx8EzuFy5YZUgWxpWF+WuwtmuGnGeBdezjSkFnXEOoBMUJctKLXQIVfy9VxUfLsNJ5Ump+Y6iIp617ZZtb27ZkA3a8uyS3bn+vC1MzVuv4RQHfgHioMNJjI8pzjg+iKQ6lczkiwCah8pDIbiqkmry8nO5LxyQiVp8PmBNJjf4WUxTjcdnF3c4SbCwnhz2wkpl/Ltf1/KLTSTplyoymMUTQddtf2vb3n3rLdv87JEt4oeNbzE6VJoHiE5JxfF5UBEHbhGqwsJ61GsDPaaEdIlGR3TTHzEtPAo0rBFpKs1AfEmtojR+WBEf3WxTE6M2iAY7oilUES6FCm+OoDZqgC6+FWQHXN+QJ3ZrA0YSvLa7a3PLKzY+PasBBNA+pNp02T1ZW7O/+M5f2U9/+Za4WyJvskyAAP4WoG6cIKljbBdGPpNuls9AgToRHNOx226KNEoXHPTGgAY5LC8t2gyH5siwABQdMtkNZlBLy0uiebgWrL9fA+eb6WKT0oWIWuvsShc1pVR8blSI5QBBOQO4RTEN4Pvpm2/qdaFX0u/40aPP7IP339POvH37tmx0qRVsb22JP8ZeN72ZeYwKdqHDByuOjup2cHikQcJE0If1hvw6WG8KlQQU09NTAujf+71v2Te/+XU7PXVDMf5wrzBHkHtje3tbUfrKxQtfCNAqoFIgHh7W4QFAo6rnMGKNOBD4OVpwRd/4OUMRnTQlgd1k0jl+39u79pU3vqwARQCdzWMRuAljsqAfHcTJf4ieLRrvijix9MOv0F9JCZcgTRDhAy3UhyJKLieNlM9V+yjMkngCaVCTg675qB4aVpKbKVAlo9WIoP0GR7FRRrFViqOMbJVsOtBk80rokFNO548tlX1JfSSYl2/dIS6j7Sqw5esJjGOmYVIe1Ujbq/oJleBPaeKfPLCKaelFEbI+fy7XRHP6E1XUuibu+c7127Y4PW/9Vseaxw1FJimzCw1LDK70zyg/4yjQVi6xvi0j6Ip5UXUfREHHLT1c5+rRYo0OVMnkiMjmlpasNjUhvTIgBW2hLjoGqsrcPcbOx3X1w8uvAxGn86h98ctMAelBW+zu2ts/+6l9eu++rS4vq2BH9MyQ1h7AjO0njQrI4oagSQakJ2VP6fpwGHZxZsOfgnZgJki7gboOShU1veUWsJZSIpoIoEMAwrmZaRvhUfGcchiTrat7gbDPgHWiLKgD1oO/MfvhqndqNXu4tm4WnXMXr1xVF52U93p8zerNpt376IH9L//b/6oZhXye8TEKmpjljMmxbm9nR25/cMpQHIA3/7a3s6vUm4MqeWkHEPFRdmFl2S5g0j85aauXV8UPk7EA1rSzawDuBNPB3RZTTRrS+3o6DtfqUZ9ndQKtWIMcLcbr4JrHfiXKP9jfk7rhl794S5zypYsXtZasm4Du5MTu3fvQnj19KuCGMpDB/ribUqm4qYLugCgEaA/Gf0FdkXXISW9wyDa2duzp+oadMEcxlCAANK+F3/PXv/479tu/81UbH0fK6J47M9PQMd4Eo4Og2/XiZXDQTnGUBTsK5Ox7mU01mpp0rqnfnY4+G+s3wdR4Rmy127J/xUCp3+7Y3ta2/erD+zY9PGYvPn83iquOYVIXEZlHITKjaWFC1HxSy6xdWnj5ZOSc0uK4WYsmMK9jRSiqz1oNODMzz5/p9e7//Z8ogtZ0YqqtVNU1mQGZiY+TEbAL2SrwyN0bfhH+xKUO2gsbqVeOt5PeGzI58nZxNk1BcVSKf4piQ/+ckXeUBM+Y/GcE7badqRRJL4wXvpgAACAASURBVNUQnWvu3Fn6I0G6CtBJZ2QULeCuNKRUQTopDwCaTb+7s2PW6UsLDUBDcRg66HozrBFdBy1KIp7TAcRliHnNMq2sXrS8mHkBki4qouiIBsWtkgkpch6wPtUYKIKFBRuemNDkEx02QbHw2cVzVQoeuU7KLMTbgmduQasmFQAAqoJGlYMDe+8Xv7CPPnjflufmbXp8TBF0T2OH2nZKGR8XO+YuYh+gic9eHQcIJJnroWseFiVCilmd7kKEDyhjByr9raakuGsYJupcA1p6mTiOgiR9KIpmlpDSwb1zYOW6UBjFJ4Qi6HGnYz/54EO7+cIL9uprr9vq1WtqOYabpnsRHwZyncN63X70kx/bf/3L79ja+oYOcpzbMIunYLq/uysOXNNARkfU8ciQUzIr/D34UgoN+E5Ph962Zyt4Uty8YcsrS4UBlJpCJMtEh+wWpwCiulGhdrBj1SDWtp6HjkIic/hbrhvrQ7GN+8eBhYaXjiaPQEdwmNASjXafCJ/ggoG9gKSb/dMENKSDZWtrU9QTj0PRQcv67Oys6gWst1rU28xwJA9h9zjfjKc2/DOudhqXJQvWvjoBibrnF+bsd3/3m/b666/awjxqGee5F+YX9J4JHI6OjrX1kdhxcOngJQOJg1eBHtRKmE2RSWAzSqTM++V98XrQiqwj744IGvkkgUT7pGnNgyOrtbo2NzWjAQiSz0Xfh4KjUKt44bysjcmdMLTvRcaZ/RoCjaJvqCjylv0aaXUcgWol4Erqo6w9CaD/WBz0eYCmyIPuD4B2mV0YU0SFsiDrNbE4OpbSC0GSJ+e107LTf91PEC0WPCW60NC6OvCUJv+KjCsHQqJYtmSWvHYpJM+ot6RZwg2vAtC5HgXFURQMq2ZJoRUuhOvlopYL7QoKImgipX7nVMXBuzccoGudU0XQDKrkhtM6hO9y2VziRVnPGMruoWokXfBelQ5MFe3YqAJbF1OLY9U5W1OEOMQMPpzPAITREZ3ycNGS5UUhUFGAOqJKQywxGSFP9CvipjK6/lBRFMrgVY+P7f7779lbP/6xzcIdTk7YCBscXSnjksJTHNIMUEnunHWXzSXRNn4caoYCRPD54PU8MoR/9b3uk5XpZAOodVBGiyySv8kwghePGdOaiaCLNlrWiYg5omimgaDxps253u3aRr1uM8vL9vLLryiVhl4AmOmmky1p8OEMjb13/4H93//Pf5SkDF8G9NJItI4ODsQvA9CAGNQF0TQyOKI7ish8fvYCNQm1qUPVLC2qEAofvbi4KGMgQMitAbxYzcFGFJsRtJsFeW0C9UOO00KhwZrxWJkNRQszFBzAjA4Yxzy+RwXCJCC13XNIasqIU23QcXzzs5++qet0ceWCtiOUAwoa/nDf8vyHR4e+rzTpXAy//DRGkSPagD1+tmZrG1tSEREYQGHwfqA5/tk//3174YU7du3aZX0OIl404YATCo69vT0dTpj3LywuCWz12YLqk7pIjokuB6Z4SqYHnnCosD5kIuo/CH299PEhB1VQUG/aYKunpjLoEWVe0LQx2DbrMey/VJs50+C1EDWxAJ1Fo1fIKSrj81QzOJP1xoQd/SxFCKUM2e/r6CIGMx784E8iVEytsxc91P6oCNqLH0Vlk++iGq4TOqz7UtmQIXyFrY7inYNQ8SdVG2cojmqkG1Ka+JXqAhVRtW7U8nd4boF/xe/Z5XSfj64zjc53JGld6LW1CZVmu+FOTi1xu9GzhUVig73tHU1fXpyZt9vXnrNLiyt22uxap9mWexYbR1xd+CE4DeHwJ7P+kNkkNZMVXPGKnOIhfwPY9X7T81n6K0/dScmhLgBlCoJEikQuNCeQ1vM7hQ9yjpGPBg8Xdzhvmg5wvAden+gX8GM/ILXL6SdIu7bX1uwf/vZ78oQQ0NPpR3SB+oPurnq98PBI6iG9mfU3NY5wYGNqSQ4qZj0AIoZ8EnHJfyN8E6Q0iu9Jx7NDT+83siXdQCGzkw5aGcWQdfmZ2raH7OCkbhMLC/b8a6+pU5CbDRDEShNwVsstzSfSUfcVJdLS/L3v/539p//0n8Vx0vVGYQ4wIeqcg5qYGLdLFy7oQHv86DMB99MnTxXlrq6uKnqE5iBqRUpHys//EyUCYFBKXkDieuGQR9QZE3koPMYEb68TuYwQgJJKYrCcn+eFJ+eJuX+pJcGTo35BT769tSnlx/HhsVMjhsKCAQJDUme8+eZPZGEAKL704ov2wosvekdf/1RKDoyRlA01XX9MRI+niVQYA4P29Nm6vX/vnj1+uhaNPMmzUp8etN/67d/SHMJr16/offL+yDxYx43NdRUJ2QNE7LSg64AWdeUBDYe1dMmnFKHrupegYthX+/v7um5kI+lyqBBTQ1/DYIkMHvXQSVv1IiJrdNLZaJXZbPV+0888BQ6Mcb9o7zZ0mlchhtbegdlpEUemIqgMBZnf7+iuz3q4e4t4/O6DH/xpKJazr9xHB2W3jFMcbiXpr1gF6NAsCWBSD1317jjvKFfSHfHuC3lYWdw4NwIrrU0D2av8ci5AVd+cBHYuRkbT1cOh+FkAsT9POU23SFviMxeURjEBpuw8pFCKDrrdaNvC9JzdvnbLVpcuWr/ds06jbdOTU9L5uhdH33lQzwa9E0nyxnLzViNpfa5QYQAWA8ND+n1xY/H/RIfjpMUTAcRmMl4nSubx45NTXokm2lcRyY+kPASyEyuNi5wqIFVOO1QfFUWEpQEKIUfiZ8f7+/boo4/sg7ff0UFDRIvMboQDoddTC7KaVziY1EARn7MQ/fe1PtprcrrDyQ35lluAqmOQ7EPR0mAx8ZviXDYN+OHr5vUEFpJK5Q0TDStICTscIGNjUm10BgbssNmw6aVFe+UrX7EGtRY0twwBGKxZs9XU9XK7Tj+8+Bkg9KuPP7a3335HzR1Pn62Je8W1jgLhEl2AY6Pq7MPvmZmUHFIA4oWLK3b16tViGoi43bk5gRIgDEirAw7FDNxk8La8B4ApqZv8nAAZ1JOGRzCaqo3pE+b7bpTkhUWfkO7rL4hQBI2xPYoZNbVg6xBFTKgQJHo85m+++117+uRJMdEaaoYIH/qE7+kyVKs6gUCno1btR4+fqEi4tbOjmY4HR0fK6NwnOgrucR9zIH37X/yB3b79nOSAXHMOAN4zapFHTx4rwrxJG/rCojobR0RxwA1zvT2bom5BswzBCetHJM5hKuVLDMQl0MyAg0OqAE2CguOW9eo+do0sgyDDm33KnoA0qdE9E0ScKNi4l92fJ0PSgONq84kOBw/IUlKse1sy47R7KNUiqlAkQNOo4pxxCdCaDCwD/77Id4FzVofzXfEEMQjUZQTn7UcTjLO5o9rEEo5NGeVXWq2rXLKe4Yz3R6lLTnBOwC642SgMVgFagFudrFItRBWVVtc9n/89mRHFBA7/N//K51REsb+vrsG5yVl7/votu3ph1WodupeahukOrc3cZFr0nC4eel1ObkWwkttEJ13IxHSQhA3JKd1TUC78HtOzmVnHSKipSchDUQ+SHA4MSuDPYUChCTmd7D0V/Ve8giONIvKSaZFak50Scn26p1m8BzUY0CgQzyWjGR4bsrp34aLv35eMiULkydGRTWlE04BoD2366KpzNzAHEKw0Bfzhd8AG5mYHMNBP87d3hzkXm+ZHWbfodX1qswNNqFwCnKUbFgerqbEadNo4PbUjPIYBgqlJW7q8apdv3tS8PV4X3wmpDTA2GnO+k//BbpKf4wNMtPzgwUe2uekR6M/f+qU9e/JUr48ig88zPztrYyPDtrmxLv6XCAmp4OXLlwXEqcoA8KA2Uu8s+iIAml2WRSqvX/jh5oXQnHHpe0b2lxw8we8D1Mp+QlsubbjAwbX/RL1kQNmmnQdwytH494cPHmjeJhI+ok6ekwM0vbW5/6S5DhUHhxfgLLN9mnKgZpgo0+5IegfAujLHDxD21N27d+yb3/qGXbp0UQcVGQR7eH9/z9774H397LXXXpNuGx4Znp2Nx2sA0B7Bn+izAcgEF1jFslbZbMP7FN0TmbZ3DzugDrB/jlvWPW5o70JzuK4iviKTScBMnEw1jSA3/WrC3KzgrSN6Tq12wIYCkbImhmFWaqVD9KDKfMk/1O793Z/0HRy8RONpt1uO8oY52TzsrwBtEa7nNBAHaOcHz4Jo0ZJTiYCFu+HRkadZAl6VnvCUwkP9apRc5Z+/EKArVEU+X/5+Pl7gFxpif/6zHHTxvDojUt2Rbd9VKV5f3F794FgzCe/cfN6uX7oq5yw4aHSxoyPuBCbe3u8WgS1/WGMfTpD8lbfa8tlFswDKgDOBIVEzg0SnJm1kepJREkV2A5DppsG6k5up1/PikvwifJK1ri72lNGdBohzwxAtciArCojrnGk215RUl/9nLh6bE8AHVLm2gHT96Mg+enDfHt67b8163Tp0oBLFt1oy9Md4fhIPXpzGBPRMgfbJ1eNkBXCUSfPIZMnleERC3Mja0hmRRLGZ98M+VZ0DH/PhMuJPaRkEofCbyeJ9s/cfPrSJhXn7za9/zSax8ZyetvHZGTtCoxs3tWwlx0ZEJUj5wM2tQbBt3SMUsB49eiyeFH55f+/A3nnnHXvy+JEiZSJKVBN0NxLdy0h+bNQuXFiRPJDoU1RCAA5ROxG0Ij7Gd8Gfy/2v4medtZuoPYiCJMJP1YpoDz9QVCxWKu9ZAfyuyw+dEtGwVtqzsVYNbxP57jB4NprGDvcPvMu217ODg/3gnx3QOTil5hjxjknuezWttNpWP2m4BzTUxNy8mqFoTnr69FnILPvKRLh2RLvQJDduXLNXXn3F7ty5Ldc6Dp9f/epXAugvfelL9sILLxQT3HlNFXwjoxJNhlnTiPP0KD+gp1C+yJM71oj3rQAtxm8pI2P/cEsQQZ80VTOBptP4tghkdL+ImiwQO3AyiuuStKY9aAykCPCX/p6ibdCIjnOVAqJTCGrUqWb3aaaWWW7t/vf/RK3eRRdM361HZdsn4/7PA7QnS2clJR7ROkCfjWarlb6S4igAsDKItgrSgecFQH8RteF0QKngyIg7OedqlH2eQuF33Y+i9AuuaqALII+37x2QvpgJ9knrML37cPfAJkcnBNA3Ll+3YRu05vGJ5uyRFipC1WRlBqoSDTtg0gJSDONViB2lg7ARFaXBKQuYzUzZyPQUBsoO9Gh7W81iGKoi3tAaE5URRXhU2o0N6oewe3+7HhuKhM2k4yH5ft8dwkRuYtk4JhgUQO7ew6J/iIyaLfvwvffs0aef2OHOrh3t71uv2bAhvCJOT22MKdc0TYyNiwZAFwwUDXPjyCccnhzVBr7FTi3QjMB7BySJmrRetHVnNKmI3mcOysAfvjivTw5FGBiw7f0De7S2bo83Nuyffvvb9jvf+pYmcA+OjhhzW7ipWSs1Q8D5kuaLDnIpJc+p1BkAkgQMjwpoBSbB9BVJP33y2O59+IE9ffpEAc3c7GwofLbVwr6K90XwzJLhjY/rC3Mg/uZnem3N8XOALrK0uKcKW4CgXST1C39sGRiFl0rKM1W8iwEJXF+ADGMp/TwyBQ4QdNyAPnQMP8cTmwG1XCdpnWteeIPbdYWFdxJSzFWLtVrbXecuk6NOR5wxUe/27q5tbG5pJBYHpqL1oSHZitJU894HH9jk1IToHyZ7swaffPKJzS/O2ze/+U1lGMqeNPGdwbc8jR9O4s45UGPWJ9w4/05xkL2QXulag8SZoC3Z8Qw87tdb1jluWJeDh4OeQ1CnnIO4aC7dHBFcVSZMZYbpVrMV35zwfHZ8CpwssvMyOlZQG/4pBZkQ9GMB0A++j8yuHGwI1ZEAzUVSP/u5CLqSBBSjqcr0P4E6xlaF5jkB9zw1cT4yLqmDOJkSIH/NCKeq8uM8QFcj7fNctACaxQmSvxpBV6N4ZDyBVwLzbAYoftbvaWNjCs7I97u37titqzdspDZkjaO6fCeyYUC885B3P/kILM9AdKKH7M5f2xUZirLhVrmRpydtYHJCwOKjS04DuIh+Sm8PuEjATJ4E8iIeFD/pqZVzYKnaEHcWUUb+jL9lFBNWjFTdtdkjcgbi5S3CnkHult7SmBN12rbx7Jl9dO+ebW+s2+azZ1bf29fEj/GhERslch4esVkaEsbGrYYZEJEbi8lNR/QoMxwmgff1OfAuZn3IAvLgFZDCsRI1ZnddpJRupoPmuqvOv+29PbVr7xwcis74V//m39jM0pJ1KApOTljX6IBrhnxswFur6TKEoyWSJ20+2NfPFMH1XdGQa8TBRERKyEIE/e47b9t7774nIyRSdZo76Na7tHpR0TNpvDdkEDG76oIMi2tFFEymBdglpaEidQx7UNOLokHvYEwaiqaaVHlob2XRKdwQUcjklBoOOPaL0v6I4JyGGdD7b/CFBzX8sjTlMQE7gIbfZZAHn5ngjYNLP6PdutXW19b2loP06JgAe+9g3z797JE+H+vIe4VbxiBqa2dbXtBaY+vLXIxOxi//xpdl6MSa+YzLaOrQPilVY9Q5OIvJtnRoEARMTbnXDQFM7uXClK0cYE3wYI2OKA7MlPDoIOOT5C4Kze6G6NmrF+fPqjIKrKhMM1IGHIotz0rPKdJirzrV4gWwAqsyWg+grn30fbcblaQkJnw4QA+qqsnp+msBOiqaCbpVCVrytOnPWz7mC6LoeINVuqKImH9NkbAE3/j8qRCRhrpqahTcTqSMeVCcAWgpNsrnSZDksUXkHb+YQK91RGJz2lXL7fbGlo0ODtsLz92x56/dlHn/8f6RTWAAo9Oc6Jaqr6dNqDqI1FhnAXRMYi6M8omy4UIZjortI5FzOEWhcabhBPBU1lKZXQgYc9gU3WfmpvMOz552s2kYbeYbL43Iy9k5KCuIDpO3z2YWRfphnylKRI0x0VRCuit/3gFrNU6sfnho2+vrtvbosTwPnn32WEDM0FN+F+pngc45NM4ARnT4IYHjZhC9Q5IwNOwTQaLQg35aJl79vrIT1hf5Ws6XU7TbaCiqpVUbJQsa8LnlZfvK175uL73xujUxYEdXjVcGKWbNFQw8R15z96LoSP8LCEFTABaACwUx58kbAj6A6vjoSNwu9Yh33nnb9vZ21TrNY65cuaxIkNeA0kDOlwDtwAoF4V2QMgxiWkpapYaUS+ZcUf0vM7g43FVDSCMhinJlYZHPI+rEauo45H3zuXxfcz0dqH0EGUXauj4Dh5/qA3H4y3ozpHtci0LGRzs/+4VMp+P2nLu7e7pG8pQeHhaV8clnn0Wg4HtzeXnZbty8aZcuX3aNu8ZzdY12bmgOMkD8SFinVG8QQWN96/SBt7OPDg1qRiZe0vw7tAoHlvZsZqFZQyJjTIkqwQkF+lbPumiiaWBpdRRVK+vLjsKMnIuMrKTbEnyFVYEPwiVF3mGJGgebB+EePRfZuQYu5/SmMtrOZ1MA9/D7fyoxXwI0fr1fBNBnQc/LjEXrd4BjgmaCc1XIXP5byu3y1CgbS6o0Rn6fKoP8cNXo1m+m0tQoI+gzJ9K5AmQ1kk+zJHfbynpTZXhtoZF2EDof/atA0GfIacO21jdtZGBIXUm3r986A9A0L6jpIvx5dQGHfFOKR1Va745rAG+PJ0a7OzRgCysrNoA2NWgNZV/Wl7aUVmjM85OPdFMbQNtvSsbCw9F6u7WnqkmnqAoOZTDs6aK2TqRhuhmjkUVdWCHDgsvkmgOS0F+S8IUSptis0AKyyRy0Dn4RANzhoa0/fWZb6xsCbjTUxxSUWk3pmFmfEXlQTNnM/LwMfWbmMclBVSFjaL03OE8A5vDgwNbX1m13a9v2t7f1c83QjGsNz5ldeAw9nVtcsvmVZbv90svShdMdCEDjGsfcufS84HrAY+Z6AM78P110gDPpPo8B/JM+ANRweCOSpiWaSPD99961Tz/9RL8LXXDt2lVpfDXoFne5mVk35deh4OCsAiB2mEwuiRZtfibgOiVFD4pH65FmXxVjMYKqNIyKwzO54qK7MmV5jBdrOe9cO/UOTo+gm3q/muRCl6l4fr/eyrDi9/P+cg7b7z/ti46PJxMXXD8RaGoCymnfnjx5ak/XnhVdiBQAAenVK9fkgc3BxXqIox4wXRNkiBQIZYKF1JCJNHgzh5WsVC9xqJAFTU5OqdFIVumKfMNMTPex03F8Tg84+qI0Ths0V7WsfXwigB46NRsEYxmJFV22XtyPCDokr9mfABUsTIpMMoOaqvJDQFtRdZwH6OqBmxiTv1N78Ld/7Grr0DZTMExPaCJoLhYicDaicy7JOUREVuj8Sl9mOdQVveyl4iHBMTXN+WbKttQSPovIVQL48s/nQdxzgjMRdyVlEICER0E1ilcELaMlbzjRlITou/fn8oMkgSqbN5J38gKAO8olQDMP/eU7L9rNK9dtZnzadje21V46Pzertesyzw9VBC3NNR/hxFmtwwsA5/WZgMEbHRmyqflZm5yddfN80jqdyu6V7FEljR40+3hrqvPFRH4UCCcLJzSZjUfBQpFzHDaKGNP9jRbbIoUuJ6lnoY7XorCHaY90oDIKGrRJzG0y/Yhilq4dswWVvpVKCzr+aAEnwiaNBgyQPbHZ4SyJfkbGxpU11PDnpcCi6dARtRANQ+EQtTaaPtYIPe/WtppB0leEzyUaYQrToXkNIGW23uzior5/ur5uM7NzbgTPXEMZsntUCHBx42sidx19ramxgucEiFPep/cg+8xQ+XQ6iqJ5D48fP7Kfv/Uze/uXb+smf+mlF+V5ISvP6WmBvVQGaqzwqD21zqpVBIgkl8ztWahUvBzvlCjSzWgq8j3uVJk3O8TcRnTxROShatHdEkDLvd1uNaxHB2jIK4mOuS7QHWQHXOv8WxlY3FuKRCP6UwTddvUNQAm4J2fP4xgC+/HHH9vTaB9P+o2moMtXrxVDEjicMDhieg40BcZJ7AuoII0Dk5cJcj030ed5To4OdV2cj4/omYYmuYp2CyuDBGgdeiEhlalXs22dekMgTSSNsmMU0QRrGTINRcMB0DIOC5BmLXmMDqno2hTGxBpnVJ1U1OdwLIb7Jivth12Z/QukzwK0O9BxITgZJKvCvyGHWFbCc08CQhYWr5w3Pk/sF9KnC1cLdP7QUqpW5ZBL2qJ8ozlfrhqBJ/j7z1z9UPyujJdKlUVuxjylqpy3N56UUYgr3sIo6IxpUtldVwVo16X3leICxthB3rnxnGiOuak5O9o70IVeWV7W5lKaSisrEZdcx8i+PSJQMZB1YXMR1Y6N2NQcSoNJB+io0PNZec9yitMN5NV3bsBW02VpCdApPZIPsrTTJW8pmkPSNY/SZIsZ0zHyJvbJ1N7myxfr6lONXSfPXtGkYyR18NIV8NDmrHhopw634OSCLiE61EYPzlDF5/AU4eB0vWuUpLkmMSNTbngcUhSpAO0oZurQivmFpLpE4MzHA6Cx8UThwminCxcvqdpPJgPQ4ZeRvDKfjc8N2BLZkXLznBRL9V5yf8f+SX0xa5+eyZubG/ad73zH3nn7bfvWN7+lIuEMHs9YaqbUbtT9LZKd87XxHa2iX3xxmPtNXmnKUsJVzq1MeWQRqcHNS7LnkXkR8cXA3Ywi282G1o5rn5ap/D/dhl5MbKuJJK9BrlHeR6JOtPYxF7AH1dFRFM0Bx/kMmALOjMXi/XFQSckyNmqXLl8VzYEfNp2YADz3VBr1o0ISDRSTfXgf7BX2nVQlJ7wGA129k9I5eHdyhH/Oz50F/pwIo0I53jtpoBQAba2ePMYHmNMWGEBmQuHaOWif9CNFVimFPuPp43a/jnRfBM5FoBiy3VJ2F5bLlYa+2kff+xPf/tp0Maw0AFpGPkQWyHUqYm+/WCVA50n66wA6T90y+i1NQ/y9fJ6bSeD06RhnPaIToH2TpGoxTongoKsn0a///ixA++SNMOupHEaKwnM6S9UuVREj8996trO5bd1mx25du2mv3H3JJkfGpY1mIB+eDWzSLtGiRl/1lVpTSMFgJptO4EoHx90OtIaZ/uSEHOeInrPFVY6BkeqTVgMOBUBTuIkWayJogCCd89z8yP2gs5BG5d5n+w0IjHQQBwDxfnlf/B6gQwWfGw5Ax5CGaJqGJrTIfC8PiQlUIxTW3D5S2u/gUP2aId2Krs4wUs9rk59PybJGSCWH540n+uM9tXoO/R7Ph9VAaN/9cQ5muUdo2iF7kOnQyIj0y5tb23b9+g034WHEtAx3kPN5dCmznWhrBqB5TtYxi3OefvpjqT/wvY/jwrA+qIOa2fvvvWd//ud/bs8995zdvXNHKT1vEXASLxxAowam6HjVng5+NaPpKjCU9KEzP0V9IIOSsCfwVLtscy5plPDNDsAHlNNq1g/ptj4L+4EGENbY5XouZ0xVSF63BOa8RgQh/EyHuhpimtoj6MeRJ/Jv6tik7bvbsQuXVu3ajRuaKkPU3Gg1FDDQxOMRdMyvlJLDAwyCAf7WFPZmSwED15cgqKilQRGe639g7fzQKyk9aDgUHHjn9OotO222bbg/IIAmOk7VCb0H2VyW1177JZVPOby5gCFH72QTigksGV1XMpEqvqXWPzOjIoLW1oYcV8oVY3SiIyzndlULfs5B+58yui2B1k+F0rmpBOkM4T36Jf2u/sk3VvysEslWo2hf/EwiytfNdLv6oau/V6U7qq9VPUS4yBoGWvnKvnw3TUkHqxiai2Xlk2fWa3Xt2upVe/3l12xqbFKt3qT0iwuLStUoFLrQvqPiGmkoEQLSKjaAjHyGh6zLDa8JKK5m8HE/pMOe3fC+dRNFE5EMbqIjjBuC6BqA5iZI0yf+JjVURBVFKPkvcADThdbCs8FHBwE83CByopN5e0+FHqYkHx0eecSCSmR4xKYmpjz6AgQnJ9T1NTodoIYMTdI/lyjyvDocCAaCU66KjrykHRLOoMnywIAL1f4rHAczU+oVNpze8OIOhtL6wjWTKfBex0a1bjvbp9GE3gAAIABJREFUuypiobldWFhUkZSfA9B8XtJmKRlQBDA8VhGZ70aeOyNPD1J8/3n0maZctB6jq3b6680331Sr9wt379ri4pJoIT4/NIdTEZltRpNQyMGS5shDI2VcvkRlPURUQxxIWteY85le5x7+pEd2aVmbVAgUU0ba2tfQXDHGShSU/D46+jnrlMXColAY14m9ybdp7s9hzjoAzPx9dHhsjx89VrTNfubgww2P/UKxEB6a4imvAfXEOC4AWn4cKH7k/eyyQr7PqJ37nWs2PuE/V6MIGWWl4Fvlf7ku2vfgEzMpm24/Oohc86Rlpydt8dDw05pLyT0T2Z1fr2TcfA8noOr5IoPM7wMdi76Dz+OXq6+KIKV4Evc3Ue3n/t/8hwoH7R6leUHpBCOO0QWKDZiAnNxphuexhQvA1pspANpfOVumS+B2gM5hqAmYZ+iMc52EVRokQTz5Yv1bxfg/T1ClRRWbwnydTNOqz8n33iByztOjopmWGkPVWugQHzqwubZh3WbXlheW7NWXXrULSyvWarTUsbW8vKJ0Dk6szxRqmk0mvYkE71x5ZURhkHWSQoCbvg9f3VFkkDrZpFiomhM9AKrypxjENL7jvgzR6iqAljOdUze+eQd9NBJyLsATcG42rEmhpN2WzwKHGBV02V+GsT8/Q/+6vbUjrhUQRI2h0VMcMrQci4vzAuXc3HyY/8AlB4ecNqPZNBNYU6R4AsHwMYguvoyKPSR2pUheN92o3Y4iomzxpqIPXaFIr38q2RWHGweU7DSjqYIWc93sg4MCcgCaTkF+5vRGw5sduKFHYmhucL9+DWIwbdBA3tjivi94jFA85nd5rrffftvmZpj5N6uDk7X0CSKsTRnkpJNa3ku5bxNgBMCVEUu+v89K7vyxMYw5OkNzslHVH4LX4J4gyNGwWXmAhMuksmbXv8PvpkQvo0BZxUY0zdr7++Sg8cABfxIyED47kkQOdhp6OKjYY+r0m5pUBklhj2kytHkDzAQyFIkJEMjKKA5qv0J1jLlhkjIcAglKNQy5Rt9NxqfQNiiIc125iRVyostBFdjfkvl0e1Jv4M1BFA1YUyRU/SMnMkXkq71WqbElQOtaVKiJorEq3DuTDkn8TAw6nwFpSDAZsrLhltXu/c1/cDc7nb7SgEmhoaiMqjARQvBzziN6xFyOIo9IU4FwNq9kZJuFw5hnd8ZXOTNXbzEXMJ4xHPfKcNHEUaEcElBLrrtCrquiXHJ1WdTJTZ6vUaQQceWyMSAXOiPoXFA3bozU2o+hwkSeDby3s2etk5YtzS/aay+/Ztev3ZDGeWN93b0EMEyXpnnURnGag/dV9deHavKmUyrWxI6TdFMKgZZOcOgKfIPhw/ijkU1wf7Kd9MiO94GXBV1igEsCtD6rqAYX3tO5hlyJ69nCN7fd0axAgD1lZfIovnI5eFpPizlM6TKTjIpJGypUeiGJCIqbB1lcVVmjjrmJCe+gq9hmOk2QzmFZVPZirYp1HZf55c2fwJO/p2hc1E/QKFLzoNF1K1LJDPHx4KkH3DAewGCNaJKBplGUOjRsBweHKnKNjXrTCPwp688MPKJoGe3jLhcj0vIGz/uA9yuwi+k+vI+05CTyXF9fFxWCckGWvuGhIXCr5ewazx6yn1exRmU2ZxFJV2S4/vplGp2PSUme9mg4TLopvO+dKuUn+WUxXb30aJExlugKpzyS5kj6RQd34Wzna8774bFqJT+p6zNDKW1tbdn21rY9ffJM+5k7KWsWyAppWlm5cEH7A48PqCe6ZfHSkOXq4JBsC2TmL426Z4msOfdFyvTEDUfLf+JJdb/453SA5nOoVZxO1d6pjTF5vtW17nFTAE0EDXAnJZfXgug7D6U091LQkMIEp6Yrqo2ipa+cYxhBhjTukf1ktq7uXGUxPoihdv97fxw2KsHlVgCaN0NnDQ/29l4v/FSjZT+t3dP4zAkdXKZvBvm3RUpYpQ50jhcAnRun2EBnXu9sy3emvlUaQj+L36lGz9UIuUp98H2CeYJYCdBlNVUXJzxh/XE+uIw0kjFM3PT7uwe2v7tvt27cstdfed0uXsBfYNG5XYAD4/TpKRueGFcHFc50FP9OvTXKowHADXey6Fjz1NuVA+hDffDniDYA4K1IUZadnio57dFQBEO7MaDI58lOKm1kfBzwfJD37ak1cCULZYR4x4hOuJkvXV5VYU2HB7RIbVDvhwiaSJsWbyJW9/DAuIb1oAMNS008eD2ldp7SKQ4i91QVsKasgyilaIyBK80KPX9juJ6NPnLWUGRdkUL2+RzOTSvdD35YHXBD7vusghEeIRrf1NWkkHEKiNEKTpebNLRjE3oOMgX+MLCW1JkioZv9uOoneUWn6Pwm8/TfGz6St+Q5WCeuy+HBoV8PMo/4jNpXg57AVmWrOWUnQaZaaOLa53SdKkAnQHrQEoEEwxkihfb19SBKh13qc8VTZ0E/pqKH54eOzRoGS11l0SpAx3zF9KeWm5t83R0bEqABacAPdQ0H1Nraulq+Wdu8d/kVshYA+vqNG9qXyyvL2ucENGSZBDIKNmK2Yqb+XEefFDOhoCPrKlWArq5frqHqNWlXy0xKNPUY+zNUot1TBI2So4ZPBwAdGXkCtM+89HbwAlQjIDwTQRfxalk/qbINGSCWLED0b8Tzyj8H3fn973knofhcRdLlVAGZ6KDNJYIOwxE3qvETIhfaAdo55eqbOKvgCNlVcNMOlEUGke+z+NAJpIXO8FwnoS9O8WtFlbm6oAnMGUUkaGekUSxS1TypmObhT66oLHgttx+NGYhylXPnNzbHwf6RbW5s2pff+LLdvHnLOq2uXVq9LHpD3X88HdwXRSlcuPoYGDGgNQz7seoMMyJOTtmQYiqj2WotbdTp2WlRJQK2kMQB0D5P0qvpgDtAlADNxhS/rHZc38ieDtKjwFABl7wpWif99ORAr8eQUVrMATgOD5n50ILdbutGw48CLwTRCtFMImlS0Tjl+wEzH25EReEhaxTrIVN9Zg+mtGzIo3vZ3ZK2+gDZEaY50+arwqMbB8lbhB+cerHaZxHyVtO6MVr5I+7IqIv3AEDnYFsyEVq3U5bIWgGqvA8iZ2+lRhUQCxPZk4syoTqcdyWYkRNg/DvvJ6V4gBZROTQU1wVAUL/B8KD2gQ9OLiNbHTTVbDSzjZCBqgVZMyLztV3Xq30dB5juTT1pyEe5byvRHZSlDpeYHJL3csFnh2ePDjrxts6VsjfZc9o/RaEL2b4fDKwz+4/iG9kMGRcADTijhcZ8ibeloKXXE41Gm/fzd25rvy8uLSlyTtkle5UWeQIUBTt4OkfBnuiZw47PnABdbRDhs+QBmhl0zrTk87v1LVPFT21ieFQe7gVAS+HhEbSfPSVl6yGlF60TuPmBx4alEVwGpvr9SnE8ny8xzmsy3qHpGaNffQWQ9//2z7IO6eAshHVP02zr1U3Yasd4JlQLPrlBb6bS6Zeyu+IDFT4XDiD8OTvkteze8w/mi1GNcqsqjvJ5y5Q4AaUaJVdldhmZVSNtf41slEkgro5aiu+Dv9VCoU9G0C8jdY+o5WcQKhLSZFL/b/yTb9rq6mXrdgGeYbUQ03CBf60KFyHV4cbwtl3v4lLTyiARasOLAzmVpl8TYHDRKKyIHuGmCs1uFqj0mdLNDJOi4WH3F5bxkEugoCBY/zyouKadBqoDBqj6EE42HTejuvNGRq2ryfC4ltFUU1P3ntLMKCj2MTU6OjZyBCZ9d08argrRWjn9INc5dQ8M2OmwN1oMM5Gbf1cW48Mz1Sk24n/XmPIoYHTTp5ER+GC6/wZtZIwDxn2BpeuOUWt5E2ofhQzNqSlfAxQu7GtAkufK9cdjI1uKWWuAR45xGB+hyXZBt2oCAs8cvCCNdjT/SBvung/w8qlLpzOP16G5Rc0uklainkGt4mO1ZMeZ7dfR1u0BWBSpAJpolkBVI9Opbt94luZJW63iopkGB+ykeWI7u7u2tbmpYudXv/IV934hLhgcsEa76c0aUaTN4REao6UWc6eydOD5EaS4jcOK12D9CEwcnE1+8QMDNFrBuxN4MIuxqdl/2M4eHu7Z2tqaffLJI3v29JltPFvTc3R6fWu0W7ZyccXuvnBXChdAmHmFcmGs1VTDgJvGtB+Y4fop2Oq73QCUCNtKiqMwJ2LdshCtWlFw7Xn/Z/E1vaE5kKm1YUWAwVmn3tSEerx0oDjEv0dhWuuRxeqIrEUMVzoEC4wSLkYtIOsm55vdpDjzInf+XgHwcSjXHvztn7m1qfw4vFQtNRY6yph7xmnIzewThf3kS+F7AmO8QgQQWWV2aqP6mDOnRqUhpCwgnlVPpA46QpPyxIrpK1XapQrC1e+rgF/+vOTHHbC8iKbIrNIVpGWWlts7kdjsRIuqgkf3FGuHkxeb/Ovf+Cd249YtzeFjs1PM8OqvC+0pyPAnJVT4QWfnHj9HfscNLTCizRklCB1arZYAFq2oezOgHugqwk5Az4YB0lC+p8ECCRLXgMc4x+1yMfHXyOo60UikVvS+5rrRPk3kSIHyqNVU5A8wU0gCVGViPzQo3wXreGrf6bbUsNPXXmnZSdu7+RTb0QSkVu4Ba9fwEOmowQYbUrnryY/EpXWDwwAgY9eIpPFd6Hl33aAPPR0cremQGmBUVmVaS6awuoGilV6PL3ytfZILj1MHmqgXOixr4t8FxLWaIl3uAaJ2ilI+wQSYctogZXwpAyRO5QaGsyUqE/+NJItDjM68jnc4bmxsKBvFgIjiKhy47uEoXkMlkn6jC5dPS4JzWK5rVrcUJUPWa3ZtbmTc3vrxz+yTjz+za9euy5/693//9+3d99+1Dz74wC5fWlWB76tf+U1burBsJ6dt66CnRmPPfsYciMOToxVgxQ9ZmnxTpMp75JDyDNEHmvI3ezi5e/3OAIOHT8wGmnZaO7UTRly1ezZyihum2fHRgW1tb9pHDz+2zfVN+/jBR8oeTmuDtrW7Y/NLC3b77m27c+eO7jsAeQpTsNFRdV9qhiPBTDTDuPfKkPa1egsick18yEwguWeNS6sAYP48M1CyP9wVJ3Bb7A9Y5wTTJNPhVztlkIADdNbCChpN+JOBZ6mq8Ug7AteoEWjfFLRThRrh30NWmUFTFSv1Xu//TeigQ96UEbQaEcIYRxylog83/iAUT1XEmSfMAmKmBBXlxnmATYokFRgpJE8ALR4fYX8ucrXooQPpXFHwfPpw/v/z+Queu6J9LmYUVhoCkleisQTAkAVl0By8px68K6A2MSnB/Z27L0gW1GWU0MioV2QR/oc2GJDMNEZRG1riLFZAH3S8euscn9NNFLCgE9zLYdoGhzyloyBIypk3FBEGnwvgYeYcqfz0zJSAFYAumhPaLXFvUtCEop7oive1ODcvkBaNUa9bC5DFGwG50widhKMqVtZGaEH2KMqLek0BVK+BG1rL2qdM+qjbaeNEk8DV7ABnG4CEvC+LK4oV6dRRlOicdK3vtEdtsOcKA/P1qA2ZinccgFT408UutbH6/+C5tcGjXVqRfPDF6XrnoESHIJ7T5XXgd9RMMekqjqxPwCm4JC308sHp6nlDmuruZE75uTb6VGuNvwUZGB4kZChE8f65iJI7rqjpdQxUOKkfeTTe62mg7sj4hLU1DQZPZfjPARtqmv3Nd74raSaAtrG+oVyBZg1A7drVK3b/ww9lfv+t/+Z3bWZpwVqnDHAN0KFdf9AHERAhs8e4ntnUwj0OeElnrxZ3qDEvMCfve4pGscZnILCpk2NYt+9DkAc5+AHVVsO2t7fswcOH9uzJM3v8qXtyjI5P2drmphQyqDje+PIbugaLiwt6DaZ5U1RV1hn2s+wzwFkUGMECzVEDbmjFNapikgc4OEh6s07+SYB2eoNApqMDFYoDUO42POiQli36Qlx773x07inn8IPPC21EdBI5LZDdtbIbdUloYdmcdK13kLl1b/LYlc5QHTb3/vqP459dxaGWRtIEeTcw4n1EXEyqBXRThZ624F/K40vflTx0VVpXvolitaLm6KeH8y+foyLCZjIBvYzAY9ErsrrzaULR31CxbnR6o7RyTOWJijw55bsC0OV8Pqd1aESAG5WZDlNDxsZteeWC3b59R5yzDGNOAWc4M28b5gY+QcpGZBLjmtgcGi46O6eLzvPx2al+c0Nr8/Vdhkh0T+rN44ig5e0bNIfAUA0rXqjj89AGTUpNlLGysly8JhGRHwZNQymSNIrM6MfHnEIZGvY5e4fMmzPrDdZsnLZkOOhor6V4gy81ZkOK5JlRh54WH/FTqJuu1Tt4Dh+bNU+sc3Ii1UerzeMAJLwOPJLPIqGTvDDOzjFaP2RfxsxLTUb0IjThjaJkaIQhRblu5u72ltUCo1QecaPmAZ9Rtd63bEq9I43fc38Kf35Xn4zp84kWktc2lqYekRUNGkFxUD8AeIm4fKyS38zsF9aSTE+jmfqnNjM97QdWt2sjgH2vY5vrazYxOWaffvorGxsd1vRtnBCZxgNtsHzlqs0tXzQbGLGZqXn7h7/+gT3+7LH97u//rrUUPAzZ//fd79qVq1fsjddet+PDA/vg/Q/s4HDffuvrv2Mjk2OisVKJxABgOGLMvrJIK9ovJISggbjWAB9F0Z7ja6wVaz0+OWOQAcgFBwfIFLrW6dWs0+yoyIYzXK/bkqvfZ48f24P7H9nJ4ZG46MHRMdvdO7D9o0ONtHrt9VftytWrWneKhovLS6LoAF9dq5A10r2qQ1jWql689SHC2W1ZukMqGAorgypI57X34jl+2R58sLV6TCFvdXyb9b32UjRIJVJGxycL5BRaZZ5oBLF6005NONxJo1gRWSRon+sDycIcNT9Rqx9+9z8UtbbUWmgTh7kOAE03HCCgTSeu07m4M/SGo+PnADpNXs5HxpmKlB7MJRl/BkALu8+zpkqF7V9UGqvPX+qiS+XHr6M/slFGEVYUCF3snyltUCFKpQBx54uJMIlULl6+bM/fvqMIWlImNoXSXqeN2FhZ5Zc0KCJ2tU6b2dLyik1gIxqFAnhD/o31p7AGyJN6EkFTmMO4B5DOSKB+dOxt2iriOj2A9pqIjc9w6eLFMKzxtntx3F1vLNGa4HY2Me4KkeFh29/ZtdaJj0PidcemJqUc4YZ0k/kxjdcawLxJhdJ2YUnZ65zaUH/YOkx07jpf3wOgoTyYpNzqGEFil79pre20rHPKcAFXeXB4uDEQ79UnqHDTa69AgahGkjSDt7/L9Y3RXhE5SjOrKNrfr4YRRKu888fZrOG0ls6CPmqCEdedBghxAI6MuT2mFEihgCkVG24o5QUdGoVw9uZAxfUNCsfX96RR14EpV7eDfdtYW7OF+Xldo621dRvl6Kmh9tiz1csX7NGTz+zChWUdonhKH+0fWrPVsU6/Zgsrl2x6dtFuXH/e3v/l++J2X3r1Jds92LcxDk24avmdtGx2alrt1Z8++tRe+/LrNjIxJppGWvlmw0dgKXLGQN/DKt0DUQj3BhYKnz5hhj/KPLjotQEbm5i0kfFpG5mcV8AwNWY2OUEwYtbBdAhdMYdAp6G9++jpU/vgvQ/Umv3k8VNNucFpcGNzW3v/9Tdet9t3bmtu463nbylL45rwfp16xKnG7QlU6Fb7OhmSN+cknoh6jGusQ1myus9bhOYBiwoFW1XZF5zynnvWbbSk4CCCHoKoSXVYRJYZMKsHQlLJ6sireFAFtzIgLRv9EifDxL+00swuGP8VXvf97/wfLqbMqmz4oObsrdHhUbU8AtDZOZMAfT6CzjdeyiuCJK9UN/PNJrhnN2AWCJOLSYBMcfwXUxxRqf4iu9JoUHSwP6v9LGgOSdCQf5HepzQpvDgKe0dPnVQA6Tk3nM0Bt5573u6+8rJXzqGDKKBJxkT2Aa3QLU5+1xF7VdjT6pa6rBgFBNcGwGS0lqY7yNU4aAFKPgei/+PjI3HLPF6bLEx74J2FLX2aIxpyi+Nmzefm91FpHB0fup5XvGpfhZbLV68IqGnNhc7SCKGxMfkhoBphKVM9AhgqbcTsvtUUV3vacW5XQQHCFhuwlnhNeGZfVx/IK+sQ69JWS8EHs56O+5LIx1rmPeEB0Q3pHQZTajpJ90S/sPKM4QYN8xoZEcVcP3VeZlRNl6asXZ0yqQI016zBzdgfEAfdjDZj6cV5rOoF0cghcPJsoaqtF1jEeDiiZxXSiOpa7stB1KyJJmQ87bb96uFH4vPhoA/39m2I1m8V4Hqa5OLTd4kYu5rXiL8L75E13d7Ztx/+6Cf2b/71v7Wt9S373ve+b3/wR/9CDoiYbNGOPzXuEkJS9Pfee9f2jw/tpdde1iHG6K4ce+XKJLII7AY8ktSBowMNUHIJKdkc/8+1nJqaVgBC5Mvk7ma3ZqfD07Z8Ydlmx8xGhwZsdHhMFgCjjKSC8zccFhu2vrVtDx8+tEeffKJ9vHdwRNxnzXbX9vYPFPn/83/+z+z1N96wuflZXb8MmggoFIAE9aSxabrnwhyqon2uZkgC7fi3akCpbFl2ss73M8gA73sAud85tU6jKROlpDn0dxTtE79StaEYOtr+dczFFKgCYPN0i18sg1oHaRcHhddx8eTlN7X3/urfC6DZlN7HngDjxRt1ieEpjMBcA05zAGIppM8X/SKAdsOk0k+jSlX4z8uCYjXKLTjiypxAZQ3FBJYYKeN8yueoET1XVPe/CKCTV0y1lj++pFkUYYbQ3+kEF+PLWKfdtpWVFbv74ktynMMvYxhONEzF3asWrtkXOoE5eVBxwf2+ImI2JzIiqtgu3u8rAgJgJdCfQjvrmQA34Nr6M70PiilsUnkWHx87/8sXh0K7K7tHfka0JjCHJ2637ODwQGk3oDU8OmrXnrupri0+E4UQOOjNtXVF8LwndMvyIYCqYZjqBBamXVEcQiwyKz6P/NRJaam0u4ys2HdgalTCe3139JMnsbSep3q/SmFVNXfDJwqQ/M1rcfgwb0+RdTEZw1vIiZC5QVhTQJqsgyImMi0iMPdWdn9kvs/ibEaN9To6WKijSQGqJH3yyPD0mD2qSSQxZQU6iH2RksUsFuf79Iq8j4HiurCmbtOKwnLQnj19YmQ9XBeeE1UFr9Vpuce1Wn9rfWv3urLaRNfe7/ZlHUC36uHeoe1u7tqNq9c16+9UzU9joqjIdMB3wOZ4/9B+8MMf2NLFFXv+zvOS9PFcCiUYjIsJksYtnVodzjuUSt7c0rXhkQFbmGdfuERThy1R69CIbW7vqLPvsHlq9z7bsK9+9bfs+sqMjQ/VbHJiWjQZQxrIDPo99kPXtnf37dnaM/vg3XfUuLK+taWC5FG9IS9wTPr/53/37+zCpQui2hS5R2CUUTTXrhhMEOvsGuhy6HIBkpnhR9dftVCY96E4bbkZDkkZo4J1j1miDYE0tqPD4e6pf6+Y8ktkGbYCHjAU6Fc27DlgnYHdxDh/PzkrtWxsqbIHOmDe/cv/ve/ayWwlcR2pxPKnhP8+S46miC8C6CrNkdxzlYPWs/4jAF3SEWUEe4aHrmoNi+Jj8PAUBs4BtB9IoRyJaSX/GEDDiWodw4cgq7VpH+jptrf2euXeqZC7d+/a1evXbHxmxqVSAcismyZSq9PK9cpqImH9ArHd2tHf57NnawIOtKCkdeJGKIxQPe46/4xOl3SW5+K6kv4S8cnIp2a2v7dbcM96nVNTCs17YRS97DNlwN+zo/qRHRweCtwXlhbthddeUVFGBStS/bFxe/8Xv5A2Gs780uolAZ4mnJz27M6LL0jVwfElFQaL1+3a488+la/FtRtXHbCbjIMasO4gkSeyrmSYMXXvyVqV5YC6ICUW18h1C7qmFUMDeA2Amv8XF8wk5qCf3Gyqe8Y5jGyDrMRHLnFwOkBXB7NmoU/qm3pDS856Qi2JFqEYxhil4C+5gUUfRPScultFcQIhPCzc+J4sk2AGgOZ9M45J+0se2UPWbjTkG03n5TCSwiEyl0MbHx31zjFkbv2+bGYbFJdD/nbaObXTVtdGa0P2F3/+n+1rX/lt6e3/4//7n2xydsYWL67odZYXFiVl+/ijh7awuGgrqxckW1PWJEmj0xgHjbp1Trs2MgJd11QBkPUi+m808cE+lLaZGgb7gFpLq4Oh/qTtE/2a2Ul3wB483bPnnnveLk0N2/SINymRUTA0eITiYgjj642m7ezu2PvvvmMPPnqgiehI7aBvaMf/n/7tv7VXX33VkNpJOSNFS0z2iUg5D9hU5jhgest6fuX9n2BaHcCauCAqLb4oUmqPaFQoyo2+tU+a1q439P0oRcmoxxXa9IpyJM2SMkg8Y4oUdY4qQhfBbPqmhH1AFbeSrtFneP87/76fhjqKnouZcy6BgjwfqtFGDLflBRvAJbnbrHLr5IoIN5sFXGJXcrkZPWdBzDd98tku38uTztNir44XgFtJExJ0QaPyQPAHiCahGFVE1hXQrlRLPUr2zEHwoRsthjjGAmZBiMdwgqPggDZgM9EZaJqW4pXigswXK1lOKHF+2KN/pG2sn6iSXk/83OPHj8W9LS8t6SaWTpXouMO/H9nOzq5kWkTcmL/7INIxm1+YV5qa1qNH3Djy8/XolOxnMnyhuU5Ez8f1Y90ommjx3C2bXUJn6sqCgdEx2/jkU/vsk0/t8uqq2nSJ7vFEWN/csktMBrm44pPFoTn6XTt48okd7+7a/Qe/UpPBhYtLMumv7x7Y3Vdet8HFC9YFhbpRCB7oCRgGR8clx+LII1pXwabbs/HBEbfsPHVHPOsy466t0VQAJC5jUAVE3PD17hfhQwqgq/iD/zCRv74HKOTlQNeZu8hxg7uFKL/DNYlDNJzWUImIP48mJJeZsYd8rypiihmNGirroZQyMA5f5HXQYZluI6/DPGgSaV23p/oAhcOp8RHr1PfscH9HmU8OVsCB7/L1G3aAaf7EpApqDSghrDBrw7a/vm0P3vnQ/snXvmFAbiD6AAAgAElEQVSNTtsOjo/sRz/9iUZI1Q/d1OrW9RuKSofGRl3qF6oZCmKPnj62t95/11545UW7cZNI/FAt1nS41v5/yt6zSc4rvRI86b2prCxfBaBQsCQIkgC9abLJbqm71dKMzEyEPu9P2tjZ3VGMej/tamdGO7OSutlGbektLOFRKO+zKr03G+fcezNfgOyYWEQgYKoqzZv3fe5zz3OMKk4fmUwSa2srYg1x4JzJ5vSb84UWk7tbHVQ7Pvz8wyt4+aWXsZCOIDLoSmwVJsMiGEScBl8+yu65wTPJu4nNjTVcuXIFV65e00bELvqFF1/CO+++K38Ocp+5Hnna00Ddzny8px+uZQdxuCG/u9bu83GdND9D93dXf1xxZn1g86LHs+EExF3kcNdowUeWz8CEZ7NID1kajrZnnRVd3TOn8JG029Uit3aefB0iUFnKrFtT3ubUFuifqEC74EPJjm2IqOugQ376BRuzdeGcMpl3akKPwfQTBdpwm79ZoB1MwedxBdrrzayOwxbo4Q71WPc8UhGaGCaP2ucxZsjj9BW3kzmc22uKpIvoictyCQkqrjbMgOWc3Rmj4FngSHEiN5UdoxtE6LrowWwArDP9tx0zj/Nuwi8srN3B6uqqblg+ZiadUufLx9DgrGvwWy4kQhy1elU3jaMaBUKmsyNfmhJvfk4sEIZ1EdZjEQ5RHBMLNMUkvS5OnVpCikECoaBMahKxuDaOm9euaTMZG8sNZct7TAqpVvHG22/JDpWUQWGE7To+/tU/oVUp4/ixU+r01zZWcGx2Bofr2zh1/hksvPQK2h3jDKYIpbDPJJoEY4YHrJQLgy/3Wh2puaTQCjLgoAdf1+CM9V7DGKVbk6hOzxj58Dc/T+MlQriAw762Xh8Ht/wlY3wWDBvWauLATDgr+6Z2a5QgQwojTxQ6MZH3y/RqDXpHfjGuWPDozZtWieLcgK0XMul1/BnBIOyaSWWTUjSgAs3TDbtolq3C5gpKR/s4fvIkdvf25B2+/HAF4UgMwWgMc0snUWq2UKzWkc3kEA/GUCuU8cUfPsFrL78qdWm1Ucf+0aEaGsIYlFdzs+dGxwEiWRH5XE6vY2dnGzXKsH19TM5NIZtLq4umzSdfM5kkZHa0mkz9piqwpi4+l8sr8YZdb7vTR73RQicYw73tMuZm53ByLI5Auy4oi6cBXougH0hxoMxUdCW3QxTCR4+W8eWVK5J/czP90x/8EBOTk/LL5ibjGkaTpG6Gk274a7pn89E5GNMVvtF8wWLBrGN2c/3GvW89SkyB5szImgRySErtQb2pjEJKwH1K0jA4sZLM7fxG0E/byPtd8XfDYW9H71AEU+NHUIjZCs3Ma9jxexAA/d/NX5gC7Sg0bmRrBk5AkKTwgPGIYAdtmBx/vECrPbdgubGYHDEp3EVyO4vZLYaXbujH4Aq08Jg/mqhiWSTfQrNzP/8kzc4dL9wuJR/eJ5SLju7nNggemXkjEhMkr5lhl2fPndcHL8EGj7l2EDHczW2BZsHnh6gNyQ0tVXQdM8HsJhya3Lr5tSAL4n78P8WOyXnO8E7dUPCoeGQEBIR/yVMlN5eS4baJu2IXJnqfvDAMHSzJYVO/Zwxsmg1kM2kNZRgcwILLTpxYG4Uma6trmJ6e0c1tLCT96rqz+TzGJyeU9MLumR9bp17G7372X5FLJnH82GkNffwhHwbtFlZu3EIqlcUz330XH37wkdRZ586egS/sx9j8MdGzml1DXWSRZQcf8YcQ9HFQRo532USEMZKIFy9qGBykQLELLJYYO2UKoVzqRDWk0KQmuEk+26DgxCgvOR9QDJjtok0nTT5tGB1du6b45byxKIAwZkmukHu9QgyLwK0hdtuCwMieIN/bdqpyPQsG9bi8QblBuu6SrI7i4RFuXPkK2XgEx4/PIzmRwyDoE/WOqMDu2gYO9gpIZscQiMbQJhYaCKNarGM6N4Vf//SXyMRTOPfUOZ0wytWKIqZWHj3ShkyTLg55qSo8f+4cFubmBLdcu3ENe4V9XH79FQKs8gJpdRqIx2OIJ2JaH9zwo9EwWm2e1CI6wXEmMD0zr463cFRCLJFCYxDC3//je3j37Xfw/LEphDsNG55AIyNntjbQY/RtrF5HrI4SHj1cxvKjFQXDXnjmotgWdECkaZJR2xqIQ0NYy3k2DA5rlm8tJxy+5S3O3k6Vj+U9gbvmzNUCQVo22oqbqM5KbAIIfbXaIDuaa1czFMs0Mr2XnYHZ1zosvB4qnrfourr82GvRCx0J+bw4+fA9DAu0emzjcOs6aBZoclsj3EX4uuXJQcL2kFE3JPIb3Nq8aLdHmCPhCF7wds4OqHeduAPMvW9Ag7w/woO2O8o37EUfL/6PDw+9xwf93aq0HDBvPryR1t9ALkbhxvpKxsPzly4jnkyaIFgp3QxW6Z5XPgk0nNJ/GPhBeLMMfYwhioYeVsXGYsxd+Pbt2/oaO2gJgTicsoZD7NpVWGJMSe5ic3PDSLdjNH031CO+TpfozXkBX4P8MQgT+eiHwUFUC6lkUmIA3oiyrgwFRPNLRePqvO/fvy+4hZ2NeW1dfPHll3j5tdewcPKEpN98K7wh2rUibl/5AIN2E8fmTgprHgRYuOso7+xhfnYe4ycW8dWVqzoisngKew6GMTa9gLMXLqLvN4M+dn7xUBT/+k+/FGf6h//2xxJRZFJj6HRaqKMJH304dKN0UKoeYX1jTZJfEzRgThxGaMHUb7rSUTyhpa7r4250Xktj38rrGtcJxcAkRpTB7pvXjfJmcm3FcJDJkRlSOYaRM1HywmPmNrIxWJbKaLp8c9NwgCcf4kYDn334EXKJJM6cP4tGoI/2oINYNIwefb7rLdy8cg3xZAqZ8TwCsQRqzQ7KRzVEglE8+Pq+jt48CXHj/eijj2R6z6JGDxU2D8TBHz58iAtPP41Ti4vY2FjHnft3cenlF5XYE4rzBNiTepOvkbxjwkbRWEQUSHcC5rCSpxLy2H1SyAbRG/hR7fpxa7uEfDaHizNjGFSKckfUqVknIzJ2WsKlSasTLbNrPDr2dnZx584dLJwwkVe8t/L5CW0qZJzwHmHxdEZIbrgrOMI1RJb84GXneOuH6pizpLCF0xVoVwAdbc/AVITb9CKVUcgoLB9hOMKw9v5VDWNNsKGwgjZt9/Xk6/DWu28tvrY2Gih42Kl6+1gOCX8y+pLlFHoLNIHzKKl21tXOpP86ZojzgTUt+pMF2nXQ3o5YC9i6fzkKnDkejFJTHiukng7au/uZwm6rxR9jcXik5N4i7C6GTOwt79Z7BHLPrwLtp8zU0I8oRHnqwgV9q4JGedyy3aQe0yXNWJxem5CNCxJ8YpkM8sAgG4C4Nnfv/sBaMu4rQFXJFaJsAfFYQs9PVzVJsS2mSFxQr4NBABKwJGW8xE7SpF4buT4pSoX9fcRjUczOTIvzSYoXM+fELQ2ZAk/eJ4c7W9s7Mk/XkC0UVqbi7u4e5o4fF2OlTxUjNyWyE/w97K/dwr0bV5GOpTE2No5Csaj1cbi3j9dffx2H5Qpu3buHueOLyE9Mo9Xs49r1W3j+hVcxNT+Lnr9LXa2uTSwQwdWPOKBsoOPv4tbt2/jbv/lbdPodJKbTaPWaYgfwOFJvVVA4PJBnCDFzdl8apm7t4ty586jXye81m5aBIUcCBkfJY3FmkTbzA5Mc4+ALbspOlGJYDRw+Robr1GyKnnXrsuSGLo49DT4dLZOsBBUAdl70Hw4E8NHvP4C/0cXzly+hEepjEKLcG2iT/VFr4mB7x/iBR+Po+HyoN+j3TTplEFe/uobFE4s4efy4uvdPPvpYg/znLl+SgIgwBn/dv3sHY+kMXn7xJRXfa7du4Onnn0UoHkUwFkSpVkA8QWOoiIakRmVp5N0cPhMK4lpIJtOGdUGnxQHhJx/KHR/+4Rfv46mz5/GXr11GsF4R11vS/74RwnDIy/fd5gxC6T8DdfLEeVdWVzR8nlugrW1CEB99a1iAuSE610OZ9VsYgX+6IaG3UzanJOMq6O511SSbrPLk6VlfUwiACdvVLxnwmw66Wa6aINmmMfAPKOnbaSL4uIaHr3vIsn28r21Uqyz8aguMEAbns6GaaTq5ETttVJ/1vTfe+z8YpGIaPrHXbZyP5dQSDWWB5rcYg3hjVvKkH7Qr6g7iMEXZ+ldYyot3R3FF2+0OXh6yt0AboNK+PluIXWFXZ2TVOd/oju0DOxrfkwVaF1DEfAtB2Odwr3HY4YOLsY/sWA6nz53T0IwUI+MbwRgew8fV9RsFyAwXyjBTUX4UNrHCWTfayb4zhNra3JS8lsNKwiDs7AhxsFDqtVJ2rQIZQKHAkNSWrD9JqTN+ywnBMOx2+DVuMLwpDwsHWF9dxZuvv4bnn31W+GCD8VWiWxmhQsjGI3308SfI5HKYmJpEJBxRKgx51a+++aaSsVuSAbKQBBAcdNCvHeD+za9wsLWFXDaHcr2BE0uncfL0GeG7pYN9LK+uITU5g2Z7gGqxheJRFS+9/CrS4xl0/B2jDiQTr9bBF7/7XI8TzyWxd3CARrmO+8sP8KO//THmTsyhJYEPyeGkPAKFvX0VFi5iDkdpuhSPJ8U44gCQ15A4vumwR1gzb34OEF0nLSFJuTwUQhiLUyM8YTdqPChckTceH6M1bDZfr6cKr61401QLhtnN1rUZs0Cz408lEvjo9++jXazgwjPPYBAN2o2qK2n8wdaOgSsmJw2M5guiUW+h2yZc5sPD5RWcP/+UNlt2dxuP1hTM+vSzF5HOZWWuxI744d27Eh597513cFg8wnZhD/OLxxFm/l+nhkC4j1qjYl9nWD9D5g83JxboWq2KVCqt05GEcYGQ2By1RhsVsjgOGmJsXJ7LI1CvwDfoCRLjILjHIt00pzh6b1B5S341fUcI45QrJewe7CE7PobpmVlRVxlx5eY5THpXYfYUZzMM/GYyjOten4QwHMThrSH8u3tco0YcpiYYiIOD3nIVnYop0PSHpvDG3ctiMLGouyLvXqMHTnFF+DF9h8eR03TUZi6j2vHE19y/fdd/5gq0lSXa1yomhmhQLNAcNvlUoNlBcy9xu9Xwgexg0Vug3RHJvQDvn6MX5TBqM4F3jzfcBW199r4B8yFY29OhfPJxpeGTO+aTj+sKND8RJzwYFuVhce8jlc5gcnpaCyg7Pm7k3bH4MCVbz+PlQLqUX6dEtDi0aDgqFoavzA5a8VLWB5rHORZbFlPhoZZTzU2oUqni8OjICi4CaLYZRWRc4MiwYQHltLrClOtiCcUS1WdtPb58vMWtbuLf/81f49zp06hXKurUKKtmp6PhHbnbfj/u3LuvoWdmbEyfdSaZFhXwpddeQyo3JoEK5cDkuhLa8DUqyCbDuPH5hwiFAjj3/CW0WRiDISkGr7z/IZKpDHLHF1FpDLCzVsDq8ir+/N/8GXJTObRAf4i+Hq+wdYBf/Nf3cPbUWRw/d1JdyvbaNprdFs69fB7xbMxQPtsNlBpFdLpNI61uMQOvjkgkpqI8kZ/SZsnCLDvQjlGhDR0ArUiBcAg3Nmc1yuvOz9PgkkYIwX+bmCWjWJOBk72hWXANK2eUgyj4ikwgiy3y5id8QIhJa5ANDmOagkEc7e9h5d5tLMzNCK8Wq+eoqHvusFSSD0qfAzy6HfpD6NOvuN7Gw3sPZRGweHJJEXWkwraqdXzwwQe4/MpLyE1OoNHrCP4h62VzdRUvXLqMew/u4eb9u3j1O28gO5FDs0uYq4VgmPBTVe/r6aefFsREeCyZiGNjbU1861gsoXVBY0LOCKr1Jlr+KP6vX36AsVQW/9MP30Ws20CdYqd+Fw0KkDotrSt6xnC4yKEfLyu3NjkZDgZYXlvWkPPS5cuiDbrCxs1A/io2QdtBBHyNDose9Zojqt2Txc41n/x/74DOFWiZKdnOm/ciNw95iFChW2+iT3c7+u3QA8UJ3pRrYgqlY5SwUfNu2K5Dd3XIddmPDQON8P6xBnRU2K068upPf+IyYw1eZ0FvV6C5+Dhw4o3Bo7kKtIdqZ455VhXjwaC9xz+jaDC/vJ2suZju/x5/ocOCbKkrwzf62M84ysYIctHPeaLLvYVaQ8HhEUjPrgvk7b69KjFeGHY3WYpCOI3v9qBd3aZJcLd3E9xvLAy7IzpnOe2XMrU3lDveyOz8iJvyeOmcA+mdyyGKvDjARJY94Xkzs7MmIihpvHJpbC6udd/EXfEKV2pVHB0VxTFdX9/Erdt3sLu9o+sxkc/hL//iz5GKx9Ft0wqS8EcL4ZhhKXAT5sK/++ABVjc2ZKBOqIULM5Mdw7GTJxFNJU2gre2AfN0O7l75EokwsLe3hkw2iXR2DINACBNzxxAY+PHlH95XxzWxdAbx1ATaVfKn/YhEA4jEI/JD5pBzdmYGW2tb+PS3H+P1199AIE5rVj9u37glrPTci08hk08bHm+vg8PivoZYYirJUIdioj4CviAm81Om02RR7pDzOko4IQOFp4tmncWYcKJNqyGez4TqTlvwldYE5w5R2quaIz8N/HUDsUhwUGg3NecDza9puCz6pvURp6c35xBmEGGG3lY6XCkW8NVnH4KfHhWADBlmseX73tzdxdziCVBDyOLGU1W70UZxtyA58uF+AdNTc5ifP46J8UlEQyG89/P3BBudfeYpRBJRvfejnQOsr6zgrbfexNbujiCop5+7iFqngUgihL6PKdp0+utoI2IXy+dix2/ETx0pXtkkBHmSpsMifZKpFg3G8LDUUTL2O+eXEGpU1CHLf9ymsZA5YgIo6EViYBcOd1neqJzcPzzAzt4unr90yTja2YBmBT4ovcQMpN3J1lAkyW+31FZPlX5yUMjFIXdKN1ezjZQrgoI37MBdj08hGlcYN30yorhGGm0MeDLrGXhqWGAVP2ZQAleMvZ2+e05TWyw906M4VB2S0tHD6rDwh4Pc1IRd/dnfD1RwHbfPfr8Xh5YxCbFYuqV1mIFnsB6+Qm9n6ygZI1WNwVsMk8F0yK6QuTfg7V5d8Xbf8+S/XUFXobfSYceBViH22Pw5zPGxx7AdOrFaA/bTZsRISIn56n1ZXrbbwReXlrRp0Rs5YLPRZMxjc/hEpbK42NCH1iMl1YKzzA0NPKWGM4NB3hTVRsM8lt+YuXMRk07HRc4CzoHPxEReHRkLdSJJb2SDExr5q/FF5m8+jsI8Oz2JCW7fvouvv76Fa1evIzeWwY9+8CeYzo+j06yJwxykNJfCAk3JQ5Jzb+1si/NMxkYsEkOv3sL+/gHOPXsRyWxGOKIELYQ4eh18+OtfIJWKYOdwD8eOz6F0WEDpsITjC2ewsbGFdquOE6dOYZBMY+CL4OGtNayvbIhad+LYMUEU9Mz+q3/3N7h15zY+/vgTPP/C88jks3LISyZiaPdayE6PqVATkgoH/djf2tZ153UJRqNoY4B0Ogtfx49MYkwiGW5cbu2FgqR6tdEe9NCoN9Ft0a2NR29TBGJKsDfCF56QeO5wakRDBTQuelIu6qYbhQR4N+dRK2JhL5fYbVOFHFVLDJROG/ubG3hw544658WTJ7G+takkGxa4w8KhGFQsMm3+5jpiAen2MZXKY/nuMmqlFv7y3/4VxsbS+OzLz1Bp1fDsC8+ZdT3wY+3empJ+Xvvua7h2/ToSkRSOLx5H09+CL0JOc1VQEfn2pFZOTc4YPw/Z0fJ3CxsbG/o/moLtHxzqpEKvlLo/iq+2D8W7/vELFzCdCBufD16QLlWlXbS7Jh28XaN5FrtqFvcBOoO2miOadrFQ0YuD5mGWxzscDhrfaSvvt1g0P3dHMx3aJHs6ZFPPrNTPU8Dd5urSwYffZ73UWZwVvNBooUXb2U5PKd8cFlJVSBzaaRhMe2c6aTWj9vmdnfAQzrVDTVv5jOBJfiejemhgGxMm7K2PqpFX3/vJY+NDdyQY7kZ0ZqNMVtp6Av9WdKFOYNQ9uwLJB/UaUJuuwuG8I16yu25ezPd/VKBHeLXjQNqi7BkSqmA7+MPxqT0dteF824aGNoZ075ECjKpEms0YJgChDHbKUzPTEqSwOPPIRScvTpwd5sUiYIJOzdBBnZU8Poyvs/MgNt1IV9dQx1wxB0iPqouyk5WrHc3Qea3Mz7NTyOXGzAL18XPgh8gFayw4uamyI3S+0eb6GJ9jDmWazTY2t3bwr//6a6yvruHPf/wjTOfHEPKzi+3q2E3MmgNG7uTEYx88fIjl1RUsnjolkVKrWJOn9cWXX5TFqAxiBgPZM9aPClj++iq6KqBTSKUTGhgmwzGUj5rq4semxpGdnkQoOw4Eohg0gHatq24xl8li7eGKbFFPnT2DYrWE/VIBmXwGNKno9qnECyCWjIqeF4zSR3iAKDnO9IPmZaHDYL+Hw0ZV4onF2UVMjk+j3wvw/jIc9VBQar0uZea8fnIt66HXNpaTEVqp+gZo1BjH1Bc/vGMdCcm6IBwRiRBzND4ZnOITWtA9Yk+HDjJznbejXLpuyH2f2bDNulCB3t7G3tYWIgFT/KstwgFdWXRyE/RZjnabRn7RiMREfgQxl5vC3uouvvr0Gr73zvfw4isv4he//jl2D/fwnXfeFI6QS+fw4OayAoHPXzqPq1evAi3gzLmzGMQG6AVaqDaOJFBh187Ir1Qqo7Uluh39wMslNQx8H84TpNuhW2MMvWgKtw9rwqm/98xpjEWMnzWtITr1rrrRZqcu7+9+qycj/0aziyYtdXuE5bqWY53D+fPnxSeXZ4qlO5ocTTfLMjJ41qFRp+wUvJarYwuds65wRdMNEF0hZfF2968T0ym925rEtenjXa1pcM4CTcqdCrQMi8iq9cS8y7BpJAMfxaFxmZjGl3VXNdCqqt2p3tQMT1fu0XAIKubPXvnZ33+jQLs2XhX9f1CgH+uKHQfQs2uZHWEkVhl1G05cMsKdvVCDwZlHApTHMeXRQM7xll33rjfmBnb29TjnNq98W1+ymXhOscifYyHlh8fpOb+ftocLx49LzMEizUGcO3op+cNKut3GJImJlY2zyCrqiA53lmJHDqxMdegXLOyUNqQtRWPxlcsyk4nbfj9SyYS8KchhNsbePQSkJXXSYjIwQtZDhdAgi4hfSq9Gmx7NPdRbbezs7uOXv/glxjJpvPbyiwj6BggzXVyObVFJzMkS4ef0ycefID85iRgTlsMRVA+KKFUquPTma2DPI8yO0ABtS0tH+Py3vxRckp2e0+vcWr6LTCKBbHoc1XoLC2eWUGy3ccSNLxRHOpRCIhRHNBjD5toG7t2+g/FcTmyDbD6Lla01vPnOm0iOJdV9dbtNxBIR1Ft1pMeygnFmpmdQK1fVwkTDUaRzYyi2KvpsooEIJvKz6CCM5iCEUqeH3WJJm93K6qo4uWLOdHuYz08gTTVFs45Ar6MCzTAAnpii9Lwe+ECRFhWAkRCHZD30lR7C4bCxWh30rUR9GBzqBfRsIbADIfP9pnvi58oNm6yHu19/jVDXWM22aNiviCk/akcl1GlMROOqyTxCySTCSskJIhVNIhGI4/P3P0MuO443vvsmfvWbX2F2fhonlk6gXK8gFAjjwY1lTNE35sJpfPzpx6gU63jm2WcQy0ZQrBZQb5Vl0FSS94uBe0yzZU69tAqlipVCFfZk4UgCh0cVRKMp9MMJ3N0tolmv483zi8gnI+iCkvYQfB3D6up2DVed0B4FQY1mR6IYzhEIsdUbdZw8eVL6AjUhFAbBGJSZAbwtbmygGG1medHGGc5AVEOI1XXYug9M82jEQuSQjzpUd3p3zaNjUZhAkoGGqqQ6siizQDdpm8CQHisXURydAZWNHYB9bFM3bfGz/29q2AhKHcIhnuLsVow5CT8e5ef78l/+ThCHwHg91AgT4b8JbfBiuA5aMU9GZmdStz38Qgc1O9jBW7wfx5C9uK9t/odHwW83PvpGsbatPm8aPbbHVMn8e/S4rrtx6qOheETMFSMzJhTkzTNkqjQnvCzQS6dPI2EDWwOWUSG/AHbadpHoqlHmKaknB4LGkJ7MAOfHIboRB61MPBEXuodWo41atSbDIioTCTNwV9UknUMZqtDYVbeaKBYONOAbyGjIyGodhk9RBY/mNM2JJJIAfYQp3GAH0O3h4fIjSWyfe+YCxmnwNBggmUwomNOYA4UEsfzuN7+VgXosldAJaW9jB2P5cZy8+BSafWNqxMFYPBzG7uoy7l/5HFP5PILxrElqKVEhN8DygxVk8xNITk6gQ6/dVAbNVh+BFhd9F6loSvj6rdu3cHrpFHrNBsZyWUQyMfSCfQQidJMbIBziwDKlrotiDG5I2cwYtnd2kRsbR9BPv+QefBG/XPFmJ6aRzU3jqNFHodHDQaOFKzdvybpzY30N2XRG1750VMTS/Dzmx7M4MTWBZCiAg90tObjRBzrETtXnQyqWUAdNXwouKrrGiWYor27i28aDQ7+cxO2JgZSt5MP5h2Pp8DM8Oirg0f37qBeKop41e23di0xeIafYz2MAO/ZYFJMLC4hlMtoc+m0GnUaxfPMBZmdmEU8n8dlXn+HicxcQTyXUhXLvuPH5TSydXMKZC0vywPjs48/x3Xe/i1AygFa3Lj+Q/cKe3gvx9wYhCp+xIZXnS4JGWzxNhlCttbTJttoclvJziuLr1S2MpVO4tDCNbCyALnq6byiQJodePZ4Ud109jhggdPmrlWXSxHV3/vw5TE9PDws0qa+yjLVpQF6Rh+AAday2Xsm+29QsB11wPWuQ6zpqC0V4O2k3i3JUYAfpkhYru12erJj8Ygs0dycVaGlDHi/QQxaIq6DDztnWR8EtlopsX5frnq0pj35yxE4bvSfflz/9j6ZA6wedb+qo8NKwmo+vYqCUBdP9uQKt3K+hBn2o2HiscHuLsy2bxi9Dj/PEgO+JQu0GL16eoPfvYlc6iOOxdBVTcIewiQXoXWduXhOPZKa75ytnR2MSqjkMDMtbYnHpJNLZjAo5qfLK0HQAACAASURBVDVK4qZsmSwFQhE2zoofHo9AGiRYIyE+LgUYFXYnSlYwvGguWDqa0QypUW1IAcbniMSjoFkMuzyq/arFEg53d1Da22PUCoJ8ncRISQHTCzbHMr4X+hqweBqwNARfOIJIMo0wLSLDERQrFdy9d19H6xPHj8tOlDdBLBVXeaGApVIq4+b1Gzh16pS6aNLQVu4vIzOew9j8NFqKR+rpvdDrd39jDV9/9iHSqTSimUltKss3vsLTp5eQTWXx2z+8j1g+h6kTJ9GLJFAuNRBoDHC0W5AAilzuSDIu+82NBw/x8ssvoh/zwx8NIJklZdCH5Yf3QDk7/UCIV2aJM/sD2NzZwdT0PDCgFWsP0QQ7qR6Ozx9HLJnD2kEV//Kvv0csk8WlS8+jWS6i32kpdorwhC8Qwa9//RskUwn86TtvIdRtoXZ4gGgoKJ4uYS1CWdy0zP3hMpV1t4GKG/nRGHvk4ZHZ3ayuaJhZjfFo4OfuDJfMBt3B5voa7t26jcPtHW0Ek1OTSnIJRsMYy2aQS6axvbWFW3fu4fyzzyKRH4c/GBGmu7+5J6XlU+eewmeffYbFU4tIT2SMvwPl75UGrn12HeeeOo9TF5ZUcH/1Lz/Xdbr85mXU2zVde/LJCU2QdUHLVRGI0FfaSaPZlIEWvaxaXXqwxNEdEAL0Y2VrD3vVGl567lnMhfwIdBraWPn8JizEREVxndMIn+u0TTm6/FOaOl2O58Zw5tRpWeiy2ZLyM2jEQubeNQNax5wx0LKpU/Tb4TUVfqv70Bq9uS7bFmoVXztwFMxhk+6d+Zjz4uDztelbbrtn5hQO2h3USxXrDz0q0NIZ2BmIRRaHc7zhIFGbhjkFmDGfCzR2BVgUNHPi98C03g7f99XPTAftcA7z5ke4iDmyE/eLyLhfPgPklTqnc2uWoeOGbdFHT2iTaT1MD+/CfXLQ6Aq5291cB/5t2PQQRbF0JrdJjKCOx9/0k1i3uQhkMhiw3rADusbXwzeQi9uxE8dl3kIckwUwwMIo7NfkBXLYyOKn984Pw1o9So3k7Ev7AyUZq2snpmU9oem9QY5xs9qUCdLYRA7BSEjqwHQmpQK4u76OysEB5YhIBsNIsDMhbc66+DmXLQ4bqTCUZzNjjEgjI4OBsuVECn5ab8YT2DkoYH1zUwED/BwkttGg0DA4CL9srK5hIj8hrJ38168++xLPv3gZoUwSbZg0FikT/X5c+/wz7K49VOhAODOBaCSK2v4WlubnkE6k8OW1a6gPujh29hz2yzTsCSHUDuDBrbuIxMJIMBw0GMDs1DSufvSJlHv549NI5FKIJyi3bqrTSqTiSt5gRzUxPqGbscliR/s8BIWTzs1OoF6v4Pix42j3/Ci1gJWtfaTH8iq0nWZdcESpUpRrWTaZwVGpiq+XH6pQ/ujN11De3UGvXhPjJWXDSzkQliG7OTWb4kwckmni9OEIk21iebVeuqX3prPwllnXJoiU15ry7wd374qrXNjckUjpwoWnEUsnkJvKS5QU8fmx/PCh5gmpsRzCKQYHJ3Hz6k1tEi8+/6Iw30fLy5hdmEMvNNBpQ9L9WgtffPqlho9LTy9qrnHl48+xu7eN6cVpjE/ldIoji6jZqot2ydDeer0qpgyjtBh71qBYI0wDqiQG/ihqzR4G/jC+un4TvmgEb770ItKMjuoTy+5ruGtMIkXIlRKZG7I5dRoVHj9DFmhiv5MTeTFkWGjJN+dlZBfuCqgTsZlhmom70h1rG0VXoPXRWOxWVDzrAc7H4t/584KXLB+ejyuFou0r2aCRYkgzrrAvgCjTVDo91Ipl9OmTzqJsPYhkTWpTZlyItNtEHEYugzWxRIygb2ijMfQIsYwza20sBMPBxI5xwgI9Op6Zi+qGXvqXhTMUCWOly/xQXRSFCPlueudEJR4s5XFoY5Q84C3CbvdwL/CxgiwvJNMlu93PdSUGVRiFvDonKdcdP1nw3fOMOnB20C4m3cq8GYMUCmDx5CImZ6bF+VX3TM9Y2SAanNdJiikkcdfIKJHc5mZnSn6/YA4yMuTVICUmKVNNpWW0ak3xn9NjGZOv1murk6qXS6gXixiLxZBhN0yZMCmP4iwb5zQTLh6Q7zBVcMSR40lCFkFtKvV2hzMhFepQPIFBMIitgwOEYjHkxieMRN1n1IjsXPZ2d7GzuYWnzp+XT3UyntQwb+7YAiKZpBzliIMbocEAt65ewcr9Ozh2chGR3KS8Pa5//glee/EFLMzMY+/wAIeNEnzROFr9KHa3ili7u45j8/M498wZybwp+gnBj+37j/DhRx/g7OWLiHAo6OujWikq0y6WiCKVy6BSrWJx4Zj8JfaOjjA9O6sjOIeW9WoZqVRCfsLbu/s4OKpg6cwFVOs9FCpN1FgsomGU62UQ5RwPBWQuf31lC6WjEn746qvYuHMLiaAf+bGswkwp+KArngRcujsNF5ZyE7rKUU4fiNCPejSk8t5kQ4jPds9axyzQbUOxrNeq+OLTT1EpHKK8s69TzRvvvoUQQ3EjARlblQoFxS4RSovG2GX6he3HEymM58YxPzWLB/ce4Je//BXe+d47QAgaHPO97W3tKRbr3PmzGJ/KKt2FpvQrqw/R8bWQyqYki2fB4obJYSFzBU32ZldeJOTUhwnzRDkT8CEcyygYttHu44srV3H23DmcP32KnqkISD3Y1JyEnbkiu8JRRCNMADLMCw7lldHZaIEmXNwQ0tm0ntM5DbbbRmauoAWqChUoQFzaQHFsjqTktI2kG/jJwd3WIiXtePBnp9ugutOksxjuOpspHUY1F+gohJm1jRsch7T+bl8nWcVg2SbUkSDUQQsmHW3QfH7HsSYdwRRrw5eWXbGR+A5PBFKYWmjENZemkNs19cW//O/qoN0kcshzsT9GsyQWPpnvsEA3TTgobwrzMKNBnjaiobJvBF24wuot1q6bcBDGkwV4WGQl9BhxGXWct/iudkQWKuEk7n0OzwLDo8yTm8TjG4ITqhj6GC8YebknWHSo0uJC4Iet+KSQqGxUlnGR6O9cePwgZZ1qOLd8XeJq2iBS+vySMkW6UZdJ2Hw//QEOdvdROjzSgqWTF4+ZBwd7Mm8nnDGZySDu8yFJA3ryRvk52e6ZjA4jY5biBLs72zJXz2TYYXHwl0SYtL1uBy163FIJytQUnlX52kmvk7k9/UQCGMiOtIyjg4LsVLVRs3BubMk3OsaufsCFS5FBAPlsFnduXsfeziam5uaQmJ5FuVbFg1s38Z3XXkM+N4GPPv0I91bv4cyFZxCJT6Hd8KG4W8Hc3Bwm5nMYBAwExUiIo40dlCsVtEM+NLpMnO5jffUR9nd38Orrr2Bu6ZhuZr8YLl0w5PbgqKBOjzsVPR/Y3Z86e0pBBPVaC8nkOIqVHsq9EH7xxVdIz0xj72gP09kkLh+bE22qFx9D8bCEfCiI/UfLCFIUc2YJs/NzGoiSWieKo0TJvOHoTRNBxG+6wp7PiFK8x1LXQblBkqAN27XxtXKT5qbKAnzv9m2UC4foVWpo1Ko4cYp88zh6fg64TGwUTzJs4elwt39QxM7eAV578zuSqQf7Pqw+WsW1a9eF5YZiIcESxJ/XVtZkbXqJgaxRypK7Bn+vcPBbwOTspGk22OVpQGcyFyk4YsHkoJw0TLFDEUS9TYe/KPzhKLb2DvDzn/8C77z9Fp6nEpLG/uLX+5BOxnU9CJFxfbI4S77fbkvByi61Vqlhc3sLE9MTmJqdVpSb1JmDgT5HQyFln2HgDDcc5H2nwiqjfnOsGUK05kMYfd0OB13NMJmjxh/IeYKz6LKLJ3OGr4/Xh0Wb7B3Ju3t9VA6LpoM2veAwINhAHOY5HU3O0efMwN7CIDbggUVaakoLd4waUde4jhpY00AP4PvqZ//Rss5c5zcC4HVhuAgp0KCptd+IVcR0IOGcyqCg2RVUYG2BNicGO2W1xwpXJL1Yi0ECRp7RT3bSfAyHUwsyeILZYd+C6bCfSC5w7A53rHGScXNsMq/wGwKDXk+etIQ3iEFygcrrmUpKFVwWZ8IBpkDLqlB2lub45GTllIbztXKYIJk2WRW1Gg529rQjd+m81occzTjsajTrmJgYlx3k6vJDBAZ9TKRTmMnlEOh2EPP7EWUXLBqf2ZEl/eZG2TNe3YRRdra3BBPMz8+rszQQRlAc2ma/j7rCXDughiMYiSASj8vbORAJoxsAjsol3L1zF2fOntH75OmgVqrqqF0oF+XnsfrgPnKpNGanJin+xdbmOk6cOo1QNoet3V18+sHv8e//+q9F17p56wYqrQomZ+cx8Kewv1vFtU9u4PLlyzj73Gn0fCyuPhXd5mEV//d/+S945Xtvy6d6/eEyus0mGtUyFs+cRDTHDSdEWSA2N9axf1jA7Nys8HomluhU5AdK9TLu3r2HN179DnZ3igjHJ7DfGOBBuYF+MolWv4Vwr40Z/wBTY2No+kP4+sZNvPTUWazduYVAr4XLz13UY/OGMvgn7w0jKpC8n3mJMLl4hm87urGG94KNSPImbahQML6p3VGRImtjfX0Vhd1d1I6KSIbJQBk3x+JIAIl0EkkaO8XiWFlexaPVdZx55iISmaw2WOIIVLmtr6zh3t2HOHlyEYEwQ3s7CAUi+Prm11orL7x0GeEI1w2plwxhmEK338TB0QEOGdo6Oy3xCIsk7wk2FoTdWGB5QqMylDnXCHBjj4shVG00sbe7g/Onl5AhuyRA43s/QgFDOKAlAIMs6vQmb/fRqdbRb7TVjXLQvVc4kI/1UxeelpsiZwHqsIn51qr6PJ274JDS6rpiizHLo8N1yZbBwTfsDJD4c0r8djmLNvnbQCSmOWAh5v3Ja6bwWZpiqbP2i8VBiKNRrqJRqep7pYD0zH7UDQ/94D0btQcTt8ReTxNsm8lhR+s6Wy9Wbf9+5T0WaGdab+ANx+Hkn3yh7KDprKYCTY8Hyb3ZuBivjeGxzgUlDpkgphB6IYvHj4DfnubtLebeAv0kFm2QYwuxPGGY5H1dBi8378p0uaZIu53U5K4F5UnLGzOZzuiYWGEKM49VGlwQGzPYMwUc/H45nlklnjYzyUZNqjVlrcLI6GVCnLrbw87ahsJS/exI2l111feXH6pTmJ6cxNbGmjwtpsdzmB3PIUY/YuL/wQBi4qKbRBf+khE5Qy5bfdSrdQ0jd3d31JXRdGZmZtqIWui+hgGYjdzu9VFttAV9UPDA4k3xSbXbQjAVVxL39s6OsPYYsfc+kEml9fnlJvNykYvyuvW6iISDWH54H61WQwU4kMjolFEu7OLEwoLw+d/87rdoD9q4+PxlwJ9C6bCJ9QebyOfG8cwLF8R15s1DMcbWyga+/OoKZs8sIZlOw9/u4vaNG+h1mnj3T7+HZpBd80AUQXbLHGbp6Gvbi9XVFaRzGZy9cA6HhyVE/DE0GgP0/Ul8cOUWNhoddCMR5PI5DTefPTaPi0+dR7nVkefE/FgK6/duo148xJ9+/x1Zv2p9EOVWZJYpPIS6TLQZswi5BhjNNAqjfRyGM5zZxyE7k0tJpV6jTmn+EbY31pVNmIknlCdIql+t3UCxUlI3d7B/gGPzxxCOxZGZnDRD33JV9yELyP1b93Dr+m089/xzoFsrfbG7zT62N7cRjYfx7ve/KyaMGqJ+H7dv30RuIiPKYIn+4qQvVsomEFj2rIYdRNFULBKXgjDIvE1NQwPKQGRILZlKCTKPyDbq9U3qCjHcfk+hwQ3mHQ58KBcrmjA2SlV0G4T0yqg2aqLTXbhwQWwiE2VFdWZfmxdPxo4jPOqeDf7sTVbhyW9IvXNF2mK5UhGqCXQQ6agTV5NG6IlDe0t9FPRBiIIdMe8PKkV7AyWR10oVGo+qHhICUag2i7DF093nPjxJeQr00O95GFhsCrQGhyYSyh3/h6/VQhHwsUBr1x8WVVegLXXFID3DAk3sVGwHx/e1CkFBP8MCbZ/PFs//PwXaFfBhN+2Renu7b/sWH4v8ch22KfD2Tctk23xADh/mMcZgWpQCUyGVl1UjnbRYZDng4FBQF1auVQF1kcFASJ2vggx4I0XCaLG40SOZ9pvK/TMm7hz7c9G66xKPxFDcL8gEh/0XOn052N28fUsS21w6jdUHDzSkmsmNYWFqAhGZGJmBHCl3EqoM48lMRA/aFiopl9UdFY4OVcQXFuaRHx9Xh6ltzCa+UMlFQQfpTh36TGTSCCRj6ESD6AZ96oJpqE91npSJHdNR8YaMhoMI9/uolI6UPF1vVnFULmIsP4l4ahI3r99ErbSHH/7g+yAvZm1jQxN74pfBcBpBXwwf/PoDZFMZ/OBHf4o79+8IayUH9nC3gP/8j/+IS2+8Llk7b4zle3eVNvKjv/gR+vEAjqpHuh63b91EIs5084TJ0Az4kB1L6rNY3VpHPJ5GPJLFABEM/HHcWl7DISfz4QimJvKIhcJIRiIYz0/izsoqPv7wA/zFu2+jXTpCq1JUB50Zy5ruWd4cIdHRJMvl/zGwVl300OV9yOIQN95KvrnutJlyMGzzLtVRM8CXSef1qrrFTz74AKdPnJQXN6Eu2qyyi261m7ITJWSxcOy4bD4pGiJ7qClvYp7G2li9v4JqoSyrzoP6oSCkyn4V05NTSGbiOHVuCaEoHQh7SMVi+E//6e+weGYR84sLCEQ57O6JK8x7ga/fJcmHghF0Oj2k0xlDLfQZy11COpRdEG4jDU0xX2SNNNuK5FImZrslxgaTYDqECap15XayACsMoNtEv9fBwsy0Ghhe66g2B6p6TTycOcFYabfNk9Qg0Sa3615ggbOBDyp6Q+Mys/m7Rk2brVWNOrqd6oStDSrSSmcyUKdgyB4hPb9YHLVSWRCHklVsgRasYb1CXN1yTA0vq8QkNhm4Y0SUNn8V8qAN3gLGw1xUA8X4vvzp/2Z6EDuh1t5hu2jh2bZwE+KQOQxN4Zl0YDuXIWtCFLcRzc7bKXsLq4M0RnCGefHf/B4DaTint2+DNwwEYlWBdkDw5OPyOEllFD8AYZe2m2bRIdeUmWt0qGP3wGBSdggcDDFFotFqIRqPG2iDAwtuVAGaysthyQYM9GScz2OO4RSTGz3Qb44iOISkDSa7bnak+9s7JlKn1cH+3j5u37mjNJNYIIjV+/cxnohjcWYawT67kyCSMcYkGa4tBSzEv93UmkZJxCso2ljf2ESdCSNtYoxlpa6wK49HI1LekTrGT4eOb23m+nEKHQyi1m6j7usjNT+FaC6Do2oFj9bXhV/zpiTThBS8QDiIdCKOMAbYJe48OwkKjyOJCAKhGI4OWxr8VIo7uHT5WfjDYfzTT3+mQNY333oXdQLgvQCS4YTUgxsbm9jc2cLCyQX88M9+iMP9Q6yub8AXi8j7hJvS6sMHuH/3Fr7/oz9BfmEatXZNR+jd7S2ZP/GzjsZTMo+6e/9rXLj4tIx3IlFylxNoEbcJk30ShC8S1cbks0Na3hR1yulZVAJ+5KNhZEgrKx/h2DztL6NalxzYimFAQQvvL0EeAXl+8KYJhgxG6m5Mfs1N811xVoG2UWquUHNeQIFHs1bF9sYGpienBZERcuINzRuW7BoWLB7Tawx85WOTnUOrAqlXuUX74ad1XXOAdCaDQXRgOO3+pFn3dAsMstHwa4O/deMGVlcfScxSbzeQooUsvUCSDM1t2PXFAVsI4WAY0WjcCJOsr7IStjkMHBjM1t8RqRRVCbv8iPijKFdq6AYCCrlg00Cx1K079zF/7DiOLRxDqVTAra+vIpuM4rnz5xCxEAEhFq5TZwuh0ANPgXZYs4MwTAyKMbFSfbAbohnSWaDVkifEXR5yqG2d0vHe/CyLs2vsVCoJvNOkivh5uaoCTUw6TF28hThUVD3sDMd+GxZih0E7EoWHZudaWDWKFkZzqkbXPWtdffEv/8EWaAtvsDsY5ulZ3h5tL7mDMdCSCcs8vmvnsXmAHvaGHtRTcL20ulERdtxll0dooAD3dddxC4eyvh/f7J7tM1mWxzC2yx0W3LFGUURGzCKCu2WYMHVidnZG1CZ54ArmMRsViyo7aJniUOarY1yQtsU6oh3s7qJ4cKAPkTxJPi7pdzwC8pifGhtDenxMkUU93mA8ttFE3x+wjnNFQRJkDzy4cx+xYAj7G5vo1+o4Njkh/DkdCSvTLcK0FCWKD7QJOA8CqrWIifGI22q0sLG1peRkFl2qwnh8PrYwL850LMzfHGr5RKuiV4ehgTNB2o9iu4n04iyml06g2e/h3vIyCkdFkyoeMSneNPUn/axRKck/OJaOY3NvC/VmHfnxKUzk5hU6cHS0jTffegORdBo7ewUUD8tiH0RTY7IZZTp1vVzH+uqGFveJ0yewtHQSq8uP8NOfvYd3fvAnGJ/MYzDgZtrF4cEeQpEgopm4nPc4BOV7I5bLw1u12kC92YQ/6ENmLCMWjHIIQ3F0EMJOtYO7azuoD0KYnJpFcW8P+fEsVjcf4uIzT2uzmCffPT+OQa1qkqljEWuKxa4uCh+l8QwLYBemARqvvbHgpSDErXEHzY1kxGYxuvUsDnTHhN9yMEyMvUvvlaMj9O0JjN0hqZ98HhVqO+NRtgL57RKNmTBcsiTYEJCx4e+ZtBHydhQA3KUF00BsDRryk9/LYre88kj3bTqTRDKVQlnqSbJmzJmbZv2ORkqlKzcBGksZsRV9JLro9tgVm3Bif5/JK30MwiFQ5N1q+dAc+FH2D1BtN/Ho/j2t817Xh3x+Cheeehr1ShEf/O4XSEV8+Hc//gFiNpSXJ1LaD8ivxirtvPCF2QlHg0A1dlagoubQQ1Fzg1rDcfZsoEOkYPTZGPaHMS9yT6EOmoyugU/4c/WoJGiSpy/H1lJBFUzheNqPQ11Gqj5iuY2IGNbHQwwxj/rQvg5n7aBN/8uf/gdOOCzEIR89cxXYYbFU82jMVt8aJrEokZVAYF3tubtKpg0evsHHC6r5/xG9baSvN5fJFWeP3ag9evDx3QJ3N4DbffT81g9E3+O+4HAnHlu42K1IhEOdsWwW+fy46QplkGOKFWEMds4szk12BgGTYcfBCotbtVjE5qNHKBcOhBemmarNQkC1EYcoA/NzB4dHEoUE4zEk6as8N4tUbhw+LuBBH+VqDYWjIznTFY+KWHmwgn6jhUe37yCfTOLU7CzSkQiy8ZjoSpzku5tHnZv1+2B3w1MNuz8eSQ+LZdx7uKxQT74HeksnojFMjI8hEY0gGY2Ygm5ZMfJJpuAmGke530V6cQ7PvfEKIqmkII5bt++CIbQ0LS/s76mLjEZCUiEeHO3j5PklVJo10fs6rS6iQSMRLhzt4MXXXkY4lcX1G7dw/+s7eOnFV1Hv9JEbn0KvQ5UlEPKH8N/++3/HxUsX8d3vvi22wo2bN5DKZUW/G/iJUHYRDVPQciAfDVK0yK5hRBiLFFkMzMbjCYVzBDrw3bx1UxAJB2s9fwRb5Sa+uLWMcieAU2efxv3bt3Hm3BLuPPoaF58+iyQCODaWQ5JNaPEI8VBABk2kmGlzJnuJhZl2zeGAUXtSjh+MyhJWdDArkDDMpNHA0HXW5tYwEm8NCW1ieafRQrdWx9bWFo5qVQ1ued8xSED5l7TbZEYiN9iYCb8lDJBOpoxHO5sP+UeE0G8NjENiq6RrgTahigZiOaoiA+oE+bwcfvNPnggVGkFclbQ6fig8GEqwwjRxo3TlPMXIVU2afLlaEtzDkwO77Gg4iXqzI/Vqgx4dkTHcWd/CdquOg3IR3WoFuVQGJxbP4Ofv/QovvfwK7t68hkHzCKcWpvDqpYs6JTqHOuM3Y+CIUTisFXZ40rSH19bjgeNuf1ecacil7/MWbtvFen/e5AKaFBhTUwz0YSAOn6xcK4WiUtXJjea1NIAEC7Rp5By0ZU5STvBnTkNuT3Ab96hOmQJtfhlYdlScbWX84mfsoLUtWbmGNePnWYsfnr2p+YE6NaG3QEvJ5sGeXdH2dsNetoa3uJrCOyrKhnxuydqPmfN/MxJGj/+YcvDx73GDATMZbss2cmpySrgsd2ldSCV1h4ziSZizXfDslnliCNDdrqshTmF7G75OC9loDNlEHEEei1qk5JgC7eTjtA9tUDjCnT0cEXsinR9HZnxcXsoNKvCODgVF7O3t49GjVaQTSfhbbZQoX45GRa8L+QaIM/6IvGNS4aT3NzAL/SFUoCmg6be1QCjnvv9wBQeFIsKhKEqHRRwVDuQjMZ5JI5cx0nEWCBZmdsdUHNZYqONRPPPd17D4zHn45IVA/UhY+Cb9IDZWV5XwzCm9j7BGMorJEzP48sqXGpR1m13EwqTtBbB/tIuXX38d8ewk2s0O7l27jvJRGWPj04gnshj0g6jV6EdCLm0Tz71wGdMzU/JG/od/+D/x/EuXhI9WKUOO+HF0uK/OnYOlerOB6dk5LWqeGsg0YDfHa7G7uYfTp8/qtMJZQKVaQYNxRbEMBuEUHqwfIDc5K7+Otr+Hhr+F0uEuTiQyyJHpUi4CXYYlmC6dmzctQHlD8naLRoKyR6VhFAeFHBrz3iAOq0JgvSG0/jlYf4xx5LBoExjA33KKa7aEb25tbwtayk1MAEyR9geUZMMumbJz+YNwYByJKJCVDZM7WVL+vvJgFelwGju7u0jm4xo8hnsRDSIvvvwMogmSND0mP55UI35G2lh8fTTbDV1PUgpZ5Ckk4Wm61aTIiIPNBmr1CiYn8+rAZTQVjpqhLu+jAWPgMvjVB5+iEY0omWchm5VkuucL4fMr11BuNJBNRRFqlZFPRXDm9CmMcb0TunM5hk71JxMz68ljO1Wz2Y1k067ouVOMTjWKqTNFXa7eTkfhRCauKFpusmmxbcE13gn6GaZ6E4Nm6AALdLfRNi6OgpZsifYZ837z/M7VblSgHQTj4BnNJxzkwebTU6CFOVtl6pAH/Tk76GHf677KV2uGhXyzMkzSkMrIvU2yCmXRPoP7eJ7QbAYjPw2zU43oSfcmKgAAIABJREFUdI8XaMtp9np6DFNJRrS6Ea480qi7G8AbKjv8Pjsk5MVggc6NjWFyYlIG5FyM5kPkZiB/qeHmxO6HnbMM2gE0qlU8vHfXHOtDQYwl4gjxhpRgJIBBh1wIw0Pm43LBspujwTl5yBP0FwiG0ODRlheBLmzZDAqlEorVKko8OtUamJ6YRGFrC5sPHmI8HkcqHFJRZTHVB2YtDRXiSz4sNxB5pNC8hipHZuYxRLaHu/ceYnNrV5P3UqksA3Wmd6QSccR5g5PnyjQIvw9tmtmEw7j4+qs4efkZBNPGlJ2Xr1quytby4e27YhZwoHX61El02k3Zf/bC0NE4Ho5KzMKCxYJ7VC9ibGISoWhGxZvqPEY7Bf1xlCtN5Kdncf/BMs6cOY3VjXW88yffw+nTp9Cu1/Dg3l1sbK2rEMaycYRi7NTIi2XwAGOnwhpIbm/vqjBwETdbNRQOCpjKzyKdyuHa17eVQH767CmZRcUSORTLTfz2/U/w9MVLuHn7DnIzU/ClQ7hx9Qu8deEiTk5MoFUpoddpSSk/NzerrpVRUWZy79NQMpaMm2BX0buCBjLjmnGDKVscdOp0fP3hCdBYCgiPHhhFLnMJ2/WG7DzjLHIhuiWmNUyjux3x7zBDaXlMDwfEDBJ7iMPopkneufLlFbQaHTz39HOo1qtooyOXwIO1Pa3hxadOIBA1sW2yZ3VmYN2WYBZakhIPb9FcPwA0WnUwmJj4N13saLZPMytnw0tJNtckWR/5ybxOmGxmkrQUCETR9yVQagO//eqq7EuXJvMyHmKW4f5RCb/58AP82Q+/j6P1h6gc7ivui46NPA0Sn+elJJQiOLVH0UzQ0GGHnaq5tqbgGbzfebK7+9qdWHR/O5GQs/f0hFqLIieGjnHRc1JxdbHSqhPmYLJ8H9WjMjpMjVdIhmmUBJsy0V2nXBsY4qqpVWcr0/IJdeBo89abHXbQDtZRvVSbNIDvM4tBO2HCiGZnCpcAby5CvjCC+QMTfSX/ZMvkcEX3yeI8giRG3a0X+nBf93bRw69b8N5bnN3f3cUwb9SwM1R47cXhAuZxcCxDOCOvZAniyF6fav3d79MOxiJNb2B2LsRICQXQApLHYV+3hQkaGVFZxSk2KXOk6VlVkdJ+bX4ahzmFwyOUSiU958zMrPjEkVgMnQFFIh10SLsKh3BQqaDebMu2kcyQO9euYtBsIseiFwwgFYtrwEe8mJ+BSVkxTnmEXKjmI0ODx01tgrSDbHdwWK7io8+/xC4HGzSr8RObDOo1TWbHsDQ5iSBZrdEgmr4+zj7/PM6/8DySk+PCQSkZJz+7WTfJ4KViSaqwg71dvPHaq1ISFgr7KDerWDy9hDbx7kYL8bFxBOIxdb5ULA4oaesN4KfxTd+PlXsbgjyeffF5lBtVLJ5aMtah8ZhuStIIyQ//yd/9BBP5vF5HIDzApZefQaVZRr3VUKpNr08ToIE431TjUYVGvJyRUMdOnMbG7hE+/uxzzMxPYWHhGA73a+h3mNhivL6Xl9cQ4HXLJnD92leYisdx5tgCOhR3dDgQjeMUxSKEhTj0pWFSKqkhmhF0mLRu3Qvk0A7N2O2w257q3NCQa9EL0bkiLd5ts4lWrYLNzU1MTM0IJvAz/9MWf1ny9Gkta5z02DNxQMj5iIZbXeD9X3+gIfarb70hXjGveaDrk00sxUtnLp5BIktYg9oFHwirSM3HJBtaG3UZSdXV10Xd9Puxu7crTjB9yMnN59c5SDfBusZ3nCIufj8hj/GJcTEx0pkcOr0A2r4o/vFf3xdL5tRMHmg2kCB/mu9X4QAtVHZ3NCCdO74gRhBnLdwI/YT1SGelD7biW0ynys2DJ0kn8iA/W6d7T8F1p2LjeULmDMN5m6OQ5qE1LKPkwqL2MSneScL1udohvOZK8ofvqVHp1JsoHx4hwudlXaQnuuZOZg4h0yxnQ6rZBNWY/RH32dYo3qt6XOda57EqHTbTFu7QpvT5T/9XUyeVMzjiQZuiPyrQFKywg3YFmsNCl17shoLu+OEtqu7/nvzak9/jXcTeIu4oSwY6GcVaOTxbBZpYIOkpFisnh5VcW5r3aMgg6pPOOhYHF+hsBoIirDOCiKITP6LBMLZW13H9q6/g73ZxYmYKEVpzsjay8FOwEghKxWe4kubDZuvFm5WdCulSlVIR586cRSKeUJEmLapC1gBdwwJ+FKo1FdBEIo3C/gFW7t/TYDCfiCMWDCAZocVlSJ0iB4o8bnKh5jIZWUGS8sYFzU7P0Ya42bQGwJXbd/Gff/4LxLI5pLJ57B0UUKs3kE+ncWZ6Bul4RN1pdmoCb/7J9xFMJRCgvDgYwJeffyF3OUZdMQqKgQKb6xsamFw4fw6rj5axvb2JYCyMs2dOYXt1RZj7c6+/hQSP6GG/NiMOwcV26bYR8tG7OWzmG5y0JCJoNarCcztt2lMa1z7GM+1t7AnCef/9P+DYiTnkZzOIJMM4LBeRymTRaHQMNk4TqkoZMdqC0pM7GEYwmkSh2MA//tO/oB/oY37+GDKxMYmDOrWiOM2kSbDDLrWb2N3dxlg8hrmpScFF3KqZqn1y8bjmFJEIO8OExEu0ZDXJ0lSwmROMoVP6RrFFxDCtP8QQDx0GVtAi1qw/xyiiGT4LNCX2ufwkgpEY/HQh5IZPTjB59mRP9DpikfAkxWurgXZvgDDC+MMv3kcqk8bs2WOoNeuI+sMI9QPYW9vGysoK3nj3TRVkDvzk2fHgocQss0uz8IXZeFlviv5Aa6TWaGJ6ZgblMofExJl58AshHo+p6NXqTSQSKX1u6j7DjGBraYYzNT2HSDSFNsK4vryBK9du4tmzS8jFo4jSIa/VVBQXTa/YkR7s78kY6uzZ07Jz9fVJ3zW+P4TYTLQeE1UGmgFwUOs8NWR4xa+7k7Cuuzmh8Hm4mZDBpZMKNwadOEz8G088vGf5O5k2n6thRpkhvFEBmxkEv0dwXKUqRWGMJxvazVqjN0EpWgMa5Q3ZPPys1Dnb+YS3DqoJtvXVDAlHjBMvHq0CbTpoOxS0OIqXZqcfpv+AVdFwGauDbrW1t8muzzXpT0Ab3qHek53zt3fDj8dPed+U41i7Be4wHZNUY7poYstM55ikzWUirqORMCr7HoaprvZ4ZGxGDMxCLJm7PBfwl598piK5OD+PKNlVvFG4e/OYZDsk0tX4uDR7F37GD9I6a9GlbY/p2Nksctkx4dxt0u3abZSYFdjv46BakbIvncvj/t172N/axFx+HJPplNI90qTekRfKo16XtpSmM2eBZhHh6yF9jtdeXg2UqJK3HAhgr1rF//Ob36ATDKNUa6HGDjeZFMQxkU1janwMk/ksls6cQnI8p4EmXeUoUuEmd2xhQXRCdd61KlZXV6Vom5+ews3r17C0tIgazXUYmYUOtvb2MHn6PM49d1mp3xTExOIpYawhCjmoRmszcCACX8/QtBANocWja9+vTqbbaepUEAyaQRk7o26nYWhiJKCStkUPi2pTR/PC/o7WITMFP/3sCxxfPK0C12j1cVRv4L3f/E4FJxWJicLI4R83Wn6GjTY7/pxuqqDEKOxG6TLIzcKPE8cXxCyh5HmcgqG4UWXK/8H6sLBA6x6zN6dukiGbaXRiNLRn6+rG7leBDOZPSZ8bhsXB98zkbEdtpRCILJYBBR8No+YMqWv1IxgivBOAr+3D++/9XpzpMy+cU74jO0YWYvpi72ztSMJfrVRx69rX+N5b7+Djjz5EdiKDF95+AQip1GvjL5bLgqnYvYv3Houg2azL1Y4nN54iaAXATTvEsIZGS9RUMoxqrTaqTMLuAtNTC8iMTaJQreM3v/sDLpx/CmOMaUML7XpVm3Sz3cWDlTXs7e1h0Glh8fg8Fuam0e+2ZcTH4XYkHBMGL4Ml8qFVoAktuYGcTRLi0Nsjo9ceTHN8khioCuTJzNr7Osk9edY6wdBgjKnlZO14FMJeMQzDJDR5abWlY6C6kDCHnCtVnTUqHKaHa8AZCGhtCX/2xFy5+cSQjsy71/lzeMQqRlVnhoa+T//5f1GBFrXuiQI9HD9qIzC4kFKJST6nXNlgGkMMegRZPDmw+3aPZ4cl/bHuWWveUm5kW2j/bj4EO3HlcvQxkSSDqalJJOMJu2kYPqi5h9z418N/HG0rJhw1lcGD2/fwwe9/LzL/mZMnEeCxhcYzxMQoGmGqDCflVS5cCMaQHSs3h2hEwzdtHD6fPDaOCofyH+ZUnpxoKvhYoKvMeWMeIT/IQAiHhwV06jV10PTdSHJnl9kMeaHkYAd0nN/c2ECtUsH8HFkKEQWtskixUPO1yTeB+GC/j+vra1grHKFGYUqnr8EaF+PE5DiOz81gZjyHTCYldgml3hx83b17V3gjGQJzM7PY3N5WgSbWSFil127jcH8PJ08eRzDC01QH4UEL91dXkDt1DnOnzqLLBOQQOeVmkBXotyXs6II0zRBQb2BzbR39UBBTFKQEQmIbUIpMWEO0rmZLGyupXPDx+M1BlvFk6XZMdlyv20KzUbeZg0CrM8A+J+3wodxo46DaEN2QRSEqwQnV0/yzZ1J0gmF0ZFxE/4W2BCnE/IlBcyh5+fIljI+PITuW0QYiG0wLaxgetBFJ2MOnnf7bGcmwUbHDZ6tQYyPhCrQKBDuzRlPvlwo8NhW8xhxeEw/f3trU83CDTGUyOP/UBYQjccE5wUAE3WYPd658rQ4/nI/QeVWDUzJYuu0eNje35L18YuEEqgclGSs9evAAgYgPJ589hWgmIoiDOOrq2roirWLxpAkMCJL10UGGjnaVklR+9IrmJjk5NY1Wk/FgJjWda7jY7uKTL67h5MnzeOHFV7S5/eo3v0W10cXppRNIBdpAqy7Mu9Hp4frDFVy5chUTqQR6zRpefukSYvQCYbJPNCajrhgLtVS8ASsUcmncPBGbAm1O0pyRmW53eKK0JkgqT7Z2GCdJc2Jghy0uertp3fGcJ4/paGXnIPl6UANb9utHeweiRrJf4LCQp2lHz5OploW7eK0kepGZktP+ui72cTM6w+J4XEnoirPqIwu0abldm+1VElrYw4w4jbcEpZ6eAj3kQlsg/NvgDW/3/G2Qhyu4Xhhk2I242CoL8hMbUsaflWuz+E1PTSOb5VDKSHJlouJxwBOh324+PBrq9WgA6tPAj+9rd2sHH3/wgTaeE/Pzco7LpVMaXrE4s7uTgX6nh3KppCMmuzd2F8ba0PhzaMFQVVWtCRpgN8Dvo3Cl0mii1umK1F9qNBBOpdALMYSTuWeUwdaRZgQVj5QhYuhpJCW5No/JQNmH9+8jP57DzPSUSWDi++oN9DwamITC4PaxXi2DM/gWizjnBp2e7EzjmQRy2QxmxrIquuwiZN/ZbmF9fR1xQSthiRZoB3ri9BKmppmS3cXtmzexs7EuaCMaC2HQaWJv7YGw9ae/+y4GsZSc3lhA6px4R8Pw+8lpJZwUQaAbgL/ewfu//j2qlQYOi0fKz7vwHAUmJSEgHLBysbe6HXlVtNsGQ+RwVANppXS3lLTCRUnRTaVSR6vj05CUm2SFmYO2gPq1QUhzYGCJPk8+hGAo1jHGS0ripsNaizg/MdYAXnv1FZw4cQzZXHZofGUMcYyT4ZBKZQ6fwwLt5jDupOc8H1witOuezfPSvJ6Kui5qpUP4yMjpd3BY2Mf+3h7CoRgGPT9mpo/h/v0VDAZ+PHPhOfG8KfRhd3fzxk0QQXrq0tMoM7SVjJN4XHx7biqcYRMyivaDGDQ7UrKWqiU88/KzSI4nCHDgqHSIXD6vNczPPTs2puJVKOwhm02LdkiOMl8zZyzO8qCvN+6HLxRFbRDAo60DrO8c4vVXXsVMNiHvkOurOxou5wINVPa3xdneParg67UdzMzOo7y1jpV7t3Dh/GnMTjMIGWI1ERpkoeaapkArEg0Nh3EaDlIoxHvY8tANX9qyKSzD60kfFOfL7ai78uuh6YGMzsyQXxsofaZtBB4bUt5b5EOXDw8x6HRNF21riiu/jxdoqpHN4zry7xBNEJRsxU08fdmBp1ecYjzurUGcF+IwNX7EatC/tBMZzISFjPgL8WdS7aTyU6LENw2nv62b/rb/c1jyY8NAi+O57x/CGi4stk/df1SDi/Hx/DAVm7VKyi51WL2hm5w5GVgTKEs60Y3Gi0wjoWoNf/jd77C7uYVjc7MYZ9fLXVvu/RQXtNWtajAIH+q1htKzaeZOjJKdOhcNbxwdXVttJRmvrawIpqBUloOdcr2OCqlrZHu02ohk0ooy4vCneniIws424sGg+NWMjZrI5YbG+tz9aYi0traKw4MDnDh+DBTbkIOs7jlgnp+vhYPIbXboiRi6tBmllJYyWx4Ro+TURpAiK8dKZR2z5ca16zoOzkxPo1AoIDeRx/mLF6RCI4thf2cbX1+7ihMLc7ppH96/g8lcBvm5OcTmFtBhh9xj98fBVggdWqqFIHZCrx9CoB9Cp1DD3uoO6pUmvrryFZ6+dAGrm48w8PfwwsuX9TPsbAvFI4OdErrx+6WWFMUwGEKzUUNQ3hg+DVr7ffr8sluhsc8AsWRa9EaJBPrmGMvNU/hwv6fhKztHije4NjiAZfRUrVI2GKVvgDffeF3DQmKkzvvB8GvdEdvJds0tamYknl8euE+nPYs/OxaH8SXm7z4qxSKKKl50JVzXBkTK3LGFE8iPTWPQD2F1eRO7uwWcOXMec7PzeO+n72k4l5+dQLVdlQ8JPcUPKXrhaYERZlr2A7EQMuE4iEH0Gm388z//M/7sr36MxbOLQGSAjZ0NpDNZA1+QGkqpv3W067QbSKcNc4Pvg7z3hw+X1W3HaUfb6mLgj6Da8WGv1MD1+4/w3e+8iflURCZL/+0PnyvW6t0XziPQrmlTKjW6uPpwA0tLp9ErHmLt3m34Bm0sLS4gk04gPzam7pnDaRVeuexZqb0py+qgRWAQxmtgBTeYFbvCDfk8p263eToWhUtTIdbuqJF8dGM92jV0RqmHgxKElQqHRrxCwoS1nnW4sxwhHbtE8m8DcXBReGl1hkps9SL2BGbqrFs7rue2BnSCOOgo9liaivsJ81M8onL3YUGj+TbxTnpymHg8YzDyx7rkx7riPyLp/kZXbQ3OvTi12/2MRDsqrJmcZkelMwuITAyvI5QV2pj5gd1oaF7D/zA4Ur/Vwp0bN/HpRx8jlYjh6bNnWFMw6LSFTYaDTDNvCWpg98ahHR+LHGZiiOzcCXNw6Ej3N+3CNMxvtbG1uaFrZPwLfBKAlOpNtJgsQZFIIo4Ib6zcmI5Oj+7eNV10LI6JbAbpREJMFHZKxF3pG310dIi7t2/rGpw+fUY3I6XixO4IicgrhBLufh8lekjPTCGWpydHUhzhjp8bVxBM1GOB5sKSRWKvJyycJwiJYSgXTiYwNpmXzDsaJZzjx+7GGpbv38XlZy+KUZCbmUU0lRUGyS5dF6fTQbdWE254WC8hNTGBQTiOsD+O3bvr+Nl/+xlefuV1pVe3e218/uWnSCRjOHv+jMzm6aDKIWRIPHBaZJpIMtE7KSIirlqrSAIdIvOBm6PCRENAMIlqp49+KIRCuYpr1xn5dALnz5xAt0kz9h66rZaO0izWlIxTSl+rVlSkSUtkgX77re9gYWFOxcGpN12BNn7pZqGZ05htbQyf1LQ5NljaQRrfVqDZRDTl8FZEtXAg2OaTzz7C+EQOuYlxeY1kExkUCyWUDquIRZO4cuUGTi6ewuzELPaLh5g/exxNENfvavhGgQ1FJmTH8PjOQSe7vbg/DF+rh0QoqvDY44sncOzUMfiTfkzMTmJ9fUP4cyY7ptNFoXBghtJjaQ2lO52WGiFCA4XCoQIdaH9KKmOLiFEwgYNyA/uczaCPZxYm5Yny+YNt3Ft+hBfOHUdoYBSxCEbw9aNtrDxaxQvnz+Bgcw0722uYmhjDhafO2jlLVCcedZLGo8kaHzlCw6hAs8A6e1+vzN7NqR4jHXg3UX1OxrPZfI+DqAwF1xn0E96gH7QgjlZb9w1P08IarFBGghWX7q0AB8uJtl3yE3u3gZmHBXoEcXiVf9pwPv5//2eW52GBVresJtpg0mz9A/KE7gsLpSiAL5IdojyhnS+0J6rKW3CH+4IHAvFizo993YpW1DFbvii/zucl6M9dcnx8XL9ZoEYJuhReGCtOE1BLtzrT1YgKRWxYRwsTSsUNifsKP4DqYRGffvgh1h89UvdMfJYkMTq20ZOY+CRvYE6Nyetll0GHr0qlqi6TTAuqu3jR3PGVgx+XnlIqFU1orAp0G6V6HT7al7KrjUXgS9AljBtCB8X9A2Xz0TVjMjeG8UxGQ0YleMve1fhKr6+tYnt7RzSy/NS0NohULGqgGDJWGHrb7aPMDWZhFonpaURiCfiIyVNCTPGLsZaQ9wM/W67/m9euY3drG0snT0o8QeOlN99+S2opeQRzMdOzemcLs5MTGnAO4mm0+oaqSD/jsN+HzUcPsbe5hnDIj+WNNbz9gx8ikpvAoBdEv9TB7Wu35Y5GYQbVaTduXFfn+sorLyM9lkY4zmsTgj/CFG96FfjQrNd0Wtvf2TFddSCAdTr/MacvHhdDhYbyxYYP5VYf1+7cxsbuPmqtHvLjY/jh995Ap1FTVmLl6AjnTi6Ibkjsl9eVmx9ff7VcRiIew9tvvSn8mQkf3nQOnaF0vDUFWidA2/4MT4HqpMxt5Aq0gzi8Q0I1Os221JobD5aVsML08mq7gan5aYUVRPk8nT5uXLuJqclZFIoVLC2eQa1Ux69+/Ru8/aPvIzs9Lt/qw6NDwVg8ebDocC6jQa38OoD/j633bJL0vLLETlZVVmalKe9N+260AdDd8IYkaIYz1DjOco1CuwopFCtFKLQhKWR+xX7Srmbmm0JfpNgIzdBqZ4YjOgAECIAACaAbaLR31dXlqzIrvVecc5/75ltNAtFR1dlVad73ee5z7rnnnnvtylVcOHsOn129qkPlW3/2LdQH6mj2WpiYnJZ2n+PXqJRgXYAFRGYa5OL59Ysvrskpkbw59xSlgbQdHRzk/MQOhrOjuHLvvixo/+SN15DPjePm+gG+9//+PZ575iyOryzKM7qXGESpmcD9+w9wZmUZe5tr2Hj8EIOJDr76lddsynqKWU5b/DMdA+VsE1OZyfKVlB6Ra/BbjgdpVzbFJbneYRjP1gXqAoK2gzXQD2zmCo52zEDoQkmvdOrIzfZ3MIp9KkRSgRIM/NkDK2e+oOJwJsDVGvb3oN6I94gID4dp3j74Qxx0oDAcoqvLLHC2MssXwrY/EpS3O6iWK9YSGaMj/Pc9QDt9Eb9I/DcP0PHg7AjDn8NUccYF8XvyuPNzc7KB9A/Mi6Ag0/MOLRaZrEWWb5+o07shBwdYzGOgV/e+pUk0ul9dw7tvvoVGpYwzJ45jcjSHAU3Rpm6USoKGDIY0tICKgNSIKAs+xup7qVAU0uFBwPRPbbYCsUOqDNdqbFyp6MBjF+FeqSQ/39z4uAp01U5LfhZsimmUK8in0yJMc+k05mdmrE2bEq/BQUmFuIlZ/GF78O5eAU9fuqxGHLclJTq2wywpLro3P41xTkQZHdPBwFl3YuAl/BcjYY07RNx7+ygXD0SZMDhzcsmJUyfNLGgAuH/3FjbXVsXNM9h1B4Zw9MIlzB89JoRNqWBpcxOZ4UE8fHRP/sTVUhXzy0cxNDqJkewENh9s4K0338Hs4jyOHDsmFPbr9z/AWCaPr3/1a9If0/SEw2MHRgbR6DXRaNXwaO0B9vd2kc/mRPUsLq5ga2cH6UxK3DyzidzkAn792UP83U/ewomTx1Cs1DC7fAK/ev89fPXLL0rnvLG+jcFWA9948Wlkh4BC4UDBvrC3h0atKn316ZMn8NLLL8ofWUUn6WPtkDQ5qtVpDADYVI1Daz5meeC+5Fzfh+kNapA5SbyC+kEFxfVtXL3yGeaOrWB8fhrlVkVZwzCDeMlGQ9EGd3b5qLxNSnsV3Ll1D2fOn5eFQDvRltc1v6rzlJrnSgM7a1tC4Zx+/vbbb8sbmteMPOfJp06i2qshM5YTF07wwe1sGQMn9RwoMJfLRSmkKLVjsZp1kUKhKJMkNu2Q6qDnc6FYRnc4Jd+WSTY99QZRqg3iizsPMTIxhvGxHOq724odSVoBXPkM3XoN5586iY3HDzA3PSGag3Ud0mT62mEfAC+7Tfp2IcMg5YTuAx4ml3im47I5Da8luAv1qDi69hhCkKcMUs55do81PTxonZWR9oD6ru11FpNlmRAklcqstSwCJSELUiv8Of/s8U/PHaF1mzhOS1S+B7Wa67CwvoaIPSCCln2iJWYREjefZXI7RsZ7QYqbl80ZtUrVCnGcIBJXVcR0fU8i5XiqEacvGPy8HdPfhU8+ZvAjYqZkzWROVgS0D9rVIvJCkrlgGZq2SQwJceV05Mpl80K+tIkU2mWxsN3Fo7sPJKsbRAcnj6zIQa7bbIh75gLhocRONbl7Daek9vAiEVNujogimuJjFOJ79xM/hznktbRI2Ka8VzwAB9wQ9VIyxakg1VYDhWIBpWJRXWWTLDzy9O71MDU+Lgc5OdJR0kTun4bm1aoQ9JXPr2nm4MsvvIQseTh6K6eTQvwj1E8nEqhl01i6cB6ZmVm0aDifSglt0ePDKs0m46MJzO3rN/DJbz/GKy+/rIGuN27e1IzEN974MkoHBU1PKRcLWJqboagVq+sbmD91GsvHT6BaKaFWOsDdG1/g3FNnUG2UkM/msft4Dzs7Jbz45a9Jk712fx1/893v4sipY1g+egSFYgmPHjzCeDqP2clp0UkffvIh3vjWV/HK17+Ete1HKNUO0GhWtFFZwGxyKg1sBFm5UlZThYYXpPJopWfw0ZXrOLK8oqadUrMrI6ml+SlRTmwMSvXaeOHUMqazRGkdHXqca1jY3VWr93OXL+Ho0SOB2zS6h4UqM7sxBzkP0J7WxoFH1FpsW80LbDygAAAgAElEQVTavjmPMqgJVKcgDcRpN3UG6DIe33wgZJqeHEed7fSjGTTrFSTrTazeuo2XX3wBCysrKNAHh8ql7hB+8uOfYW56QfuDxd/UaAq1dlXFWRayurUO7l67g09/8yn+7M+/jaWjyxjKJGWeZD5bTWwX6XPCQRWjCs7s1hwfH9f+KuzvIkmTKHQ1gZuHlai2ckUImqCJtBmzutFMVpx6iqO4pme0N1st6pdHceXGPfzHt9/FH3zjG5gbSWI0k8ZuqYJ7Dx5i7eFDvHD5GfQ6dUyO55CmnLXX1X1W9h6c3vh+5XnCLFmWv+Z0Z30SYa5oiA1usMSvhrD7VIQHP0PLNpBBQDLm1RwFaDZa8ZcbLWmgq6WyuGc2qMi6OAgNtAaCLM4nrCiTD7HI14YHaA+yfH90zbShJ/2xfh7QRXG8/6O/lC1SnIPWE0rCwgtMRtaUe3wPJMzZ3kqKQ0ZDodU7njbEyXo+rhMq/Ofqi+hNO0oOXI7421ZbAYmNJlx8MhIPJ5WfQAxSFNMT4fIG8eb5mHZHLdIpU5UwnFZVmDpceX2oNZubpoedx5v49De/lUh+YXpSNp/0wSAF4IdSrVrH/n4R+dEx+UDL1zb07HN0z+72rlW2w4grnyCsjdhpKU0m/8ymD84DHKN5UjIpaV6z0xJVwuDABTCpAiUnh7QVnImgyYNzMzAwsIDDQsvBQQmfXb+J63cf4PVXXlO7MrseqQEi+mHHIzXR9eFhjB1dQe7IMtKTExgc4cFgC5OLl/+xtkCdJ9Hz3dt3lKXwnjOIEFmeO/uUAjAnbLNpYjyXkeqEi/Ls5YuSchX3dsHW76VTx/Fg9SHmp6es6aSTwerDbZy5cBHNVg+rtx/i+q2bOPfCM1g4tqS18f4772E6O4lEq4ulhQUUKwUcv3ACUyszuPnwFoqVfUxOMXOidriBToct3txUQ8iOTegQrhT2UCxXcfLSK/jFux9ha6uIV19/A1vFItbW13Dz82sKEBu7+7hz4zq+9sIlLNDEvl2TFpcOeSzWLczP4tTJEwqsvI5ULziCtk4xG4T6+wK0F58sQFs12jebe3A4krYJHpR5VdGqVPGbt36F8kEFJ86fQ256Eg100KrVcLC2gfF0BidPHEd2bAwNdq2JkB3A2z97G5mBNK5//gVOnz2Dl15/GXvlfU1BJ+JlR+HOox1J2048dUq0US/FtnHzudb17DZQPCgqk0mlM9prVNdw3+3ubOkAGU7aIFleCzZMEYwQKPAzHDmyYg57AwkV9shjU1mTGEii3mSQSmLzoIF3rtzCsWPHke/UkOy11bS1tbuL2zdv4tKzT2NxfgqjnEVJ+i20erPoLRqD65VFYRa5Ccy0f81z0665HX5PxiD+rIM654o9QHuMMvrRigZqOCGidQTd7mKQFgoHZU2CIbXLhiZZDwfDfqo13A9Eh3HQWJiyx1z5vAAY58RNMkxpaUfabj/InQbxYK5GFW+RdgWHoQJ7JSs4GpLkXxSgOZuwVrPJKqEi+SRtEe8u9ADNMO8Bmq8hG03yn/J/MME5jzs6zVGhwaDEwoRJXiwAy/yIMrViEQcHRQwRCZIv1s0wZO2dQgymI7RkDHw6vYl7HBPkSpUuUCqU8MWVq6jSeD6XQZJj3jXlgx1cHQzTNSwxgCJbpytVeQ5IiK4J3cwgelJ0sHgyPj6hAg3TQNIspC5YuCGiSfC9Ue2RHEY6l7ORUiNpdLoteR6wm5Ac13g2ryDdoeQLPVmOpoeTcjBjd5Mh6BqqtTo2dvbx1gcfYXx0HK9ffBaTuRF0e02M5q1dnWORqkRF05PIHFlGdmEWA3TJY6MLpyeHYhYXJCvTm+sb2NzcFIKS7Iji/N1dXHzmaSGoz65+ioPiPi4+fR61gwJu3byOl7/8GvJjebz75tt45vnnkJyeUCaRpvf1o210GsO4eeMhhpIjOH/uGTy4t4pi5QDPvnoJ2Ym8Nh051mRrEOmBJO7fvY33PnoP/+RffUfNh7uVfQymeU872Nvd0mgmptScMl2pt9HsJHQvUgNdSRkLzS6K1Q52dmo4/dQFFCoFvZ9mvaPhp72hJL74/CpOLy7g9Mo80nSL7tHboqZmlaXFeV0bRgEpdGgRIBTnqg02KLhnejD2eoKDNt2tNUoYwuv7cPC9OoJuthuoNSrqUjt4vI297X0NUOhxaMQgp+zM4A5pgFodr738MpJUZoykNFuSk0ooaRxqAp9+9IkO7GcuPYtat6ECIyWD+9t7uPrhFSwuLuHF11+WZWtjsKWOvE7dNN/NZg0bWxsYG5swE62hpPYeJ/NwM1bLRRUat7bWFWj4bywSLi4tCUB5vYdjojQRu91BOpVFYoASTqCVGMB6oYbv/eQDLC8u46n5MWSSCWzt7eH23Tui6v74W3+EibEs0sMDSAevGFKJBFHWvUnkzPdmqNmqhZbNkGZ1usKvc1/iGEzyA1qOUGLgf139IeqE+131GIt8DMw0S+IkmNLuvpRefGVSvHJcoGiCcSsUGY0+kYF+aFCJFf7C68eBa6Re43uJTVXxz+IIP/HrH/2VJqrYyWIkuaJ4qFTzphmPa54c0hpTmlSt2QDUYKofP70iDiW2QP0QiAdyBlZyq/zK32cAZnCgcoGGReK9Y2Ns4hwOETQDISvu3pJJ/tVuqN1IG0lElB/axAOfpCKhTFTMFGVzbQ3rqw8xzFE+A7QXLOlmUObDqcS8JrwMVG6IukilFLyIJOrUhLc47HVHAZQBnFMvWPyqNWq6WbnRvLwL2G3Iduzs6KiaSnRzSXNUK9ja3ML6ozWkB5NYnJ0Tgm5UK6BqMJcZEfdKioWvyeBM7vTB+jY+vHZDfOAzJ0/g6TMnMJZNI0f9MVUaPNxoh0q1yNI88ssLSFHXmzHpGFE0PUp4P2n89HiNvPYe5hbmwayBqdy1T6/i8sWLylSu37iGqalxZRdE0DypL1x8Vh7D9Pw9cuok6pwEUqtjenAYn374KdKjs5ifP4pGlTrrNSRHsrhw+VmUWyUZyfMga1abGGxAznH3793Bg8f38Rf/8ju4tXoXW4VdzPFgAeWcHWysryGby6GTGML2bhFLy8fRqHNaekOt4w821rGwcgJ/8//8A772tW9gkA0SA0MoN2laNYBSo4arn3yMly6cw4UTKxhJtNBr1syoB1CBkPuFTTyGnoNaIJrWbvUL+UBoIEN/xqUHAG+McKrDs0gFjliAZnZVrpVxsF/E3uoWVu+tipeniX6925TWezKfwcPbt4Tczj/9NEZ4eBMkDVPS2UOqN4CttU384G9+iG9+8w+xdOIIqV+pYzhAYfX2A9UoVk4dwWBmCJ1kV6htZDBlNgWpAWxubwhBy69DahiuyarWMN0EJyfGJLVjoGSANo9jqJBINQNpD65hghGadOU4/mxgGD36n9OCt9zCj376IY4eOY75HJAa6GBrl9TXrrTVX/7SqwrQ6LQ0cJaxghw0OXELhKxoW83EOwmNKead8MnZ/Wa0OJp+sv6lvRzmEUpGJ8UFR5lZw5lqYIyz3PBNyhIbKGztoMuGMIKqaP4or5VNVPHAa7yzjdkyhYa9d6H82MRx/Xwk/bEipzerHC4kAlGAtuJcfx6hQloITNIMe4CWvCSBRrWmjegBOlqcMT1oNMjVhKKH0hAdCvTSDYQ4vZeZVlE+J27JR8Q8cfpFvhOakNKydCiQ+z60NUpjQlVWATrkHiYNZINCJ7h5mdyM8rHi1iaG2MtPxUCrJUN0FgYZFOmxwRvPMVXcZDxYqK1l26p8oHd2UDooIZ/LK4BwXBFlYJQ70RjdbLp4Ug8hm89Lb6o0mqOUEgn97jo7vwolTczmRBGayZALp+8GZwOyQ4y/x9FCu7v7uPlwDR/ffoB9DvgcBF54+hzOH11BkhymWtCHkc7kUEkAjdwIsotzmFpZRm5ywmR0WQYj+jN3kB4cxvvvv49SraZBnuY1MoDPfvsJXn7hBcmsrl79FNNzk2qFZkGQdMNLr76C337yiYqj4qK5YXl43n+Eo4tHsPTM80AyjVufXsX/948/xfMvvYrp+VkMjXC2XVMt1Bxx/+D6Pdl7rj66h73KHv6Tf/qneLixJq6emRE9PVLDgygd7EkayHfHZphqua6uMy6kSr2GmeVF1DuD+PTqA+Szo1iZNzOlOxtlFKr0LU4jPZTA/tpDPH/+KRxfmkWvUZN0lCiazn9jo3nk6U8SaCA3ZDeUZJ0pbuBo/r2HXRY16y6gZl/3rvDpUxxNm3tJ90NqvNs93L91VwCDFqPDubTMjAYHelh7cF8yr5mpaSwtH8H88hEOUJHFLF3vkr0h/Prt91U8fvqFS1g+cQQtOil1gXuf38bmxgZe/dLLmFqcQjdlnsOdWksdqPVWWTQcOWg2CTFL5BozLXBD9EIuay3dHGjL+8ztbF2fzF7aKparsahGT44kFhaWra1/iJPAm+gks/jZe18oRMznE5gZz+LR2jq++OK66LQ/+uY3MJofUZcn5Y/MzHnv/BpLZSHxlfloWBALhX4Gwegx5xf6WPnwd9Z6zTjBg4FdpOTXRT0Q2IVMnryzmIFmG6i3sLexqeneHH7BGpyKe6ERxXXYUWBV8Z0t3PbKJrczv3gHsToQ5CHCCBA4cHV99305nAI+hKDj1WkP0E51yKqwY1I7omgGaJr4RNMFYr7Ofc11GFsVXKGc3rDgbBamvNaUAxE528BKpyns5PHKrZ9SzuXxcSJmsyjkz1oGEG2iUPI0zjnI7BS5TauqBdhs4YCyKhbsmnXsPl5Dg54EvS6a1bqKUZkRGvtTkGVpDSvQpAHYat1oNIXrGDCJoklVUB6oog2VHWwGoQ41aFPZbcQUkhuA6JbpM3lI8n7EAmzGIIpmgYdytVq5JLkf0z6mk9ksqZGUUPvBQRl317fx1qfXUKIfQrWA43MzePn0KcyPjiI3khKaH06PoEhahK2o+QxyszOYXlzASD6n9zaaz4h7fbz6SAWLqdkZeWQwc+AcxfJuASeOHsXdu7dQKh/g2Kmj2N/fxebjVTx1+pTawK/fuKEhBHPLK2gPp5AeGMTO9RuYm57FyrPPodYji9HF1sYOPnnvEywvLWPl+AqG0kNyQ6O387u/+CWWFxcxuzCJZC6JY+dO4ovbN5Ec5izElHTbHfoVt+uijpjmZ0ay6NZbQoj7JRZgeyiyhTeRwX49jY8++hh//vXXVNzbbw3KivTcuZOYmxxFaesxMgPAIrn7TlsHJA+cxbk5TE6MY5jzF4epbzenwD5Kcs/yQG9I0NoPA74JfaCF6L0ATiybo5ojTFRpd1QkrVeq6DQaeHjvjrITTpChp0mS485oY5Afx1Argfff/hVWFpbx7KVLSJLGSpvBVyaVwee/uYLf/PY3eP2bX0FmMq/2/Xq5jt17W7h+5XM8d/lZnL90Dq2hhvJ3eq2QV05mk6Cn9ObmDqZnZgU2xsbGtS+o9GERnqZSszNTyAtFmwkQszk5LCYS2g905JlfXEGlQl69jQlOJ6eaqpdACyn8Xz/8GSanp3D2yCTyI4N4vLal/XP2zBmM5TMYHCBYM6dGBUHJ6MwxkK3o5nlh8tkoQKvZzOf52f6PtMzhlvTvWyRRjwI0bRvQNbdBFsuj+8zAygJhu4seh2FsbNG2RHUdNcNxlNghrw03SaLViFEWoTFbh2Gb/jPBg4Vvi9kr28SVyYdsXsMJgkz4ENj94Id/GSgOj96GDkR1BMcuk/ORv6Wp0IBSX6JnBmjvrouMtf3YC5wJaQR9oGABKA7Jjg5RBbMc4jliPfeHTpgnJuA6vRE/EfnaQvZBRWL6VOOzjYQ36YxRHOEGelGTTRtNQ00MUBOcyUYueH0d+VRa035LhQOFefXlDyXFM9PFi6kdR86zUZSqPc62I2crvxL27ufzavKQplEFDrZ+dsU7y66RkzEyGStg+EgcwpJOVwGa1BF9Ixig2/WaxtqPBj4+nc7qtVhJf7C9i59/8hk2yyU0E20Mtpu4uLSC506fxmg6hYW5WXljFJiezc8iPT2JUqcNsJU8BGhePprhU+514uRJmd1zYxFl3L97HxPZPJ45fx5vvvkLoZjFlUUUD/axs7mOi5eewfKRZVz55GNsb+/g+OkzCtBE/73dfVz95FN84y++g0Qmh14qie3NXVx592NMjU3hyMmjSCQHpML4xc9+jmfOXcDTT5/H6GSOtjqoduvqJqSvB4uwvWZDdYFyuYCllSVZcxYLBW0c6qPZpdlJcDZeG5NLJ1BsZfD559dxbG5CQaXSHcKN27cxOZrBCxcvYKhdxyDtX9lwxW7Seg2j+RwW5uY0Bk3YRiY9fRVARP95NqaUWMlrNErN154Xrrju4xy0I2iNvGqz2FvWoU85W6VYwP72phQW+ckJNFif4QT5wTRGUznsb+7irX/8GV5//XU88/xlDfI1nqWHImc6PnyA2aPzGKQ6hZLYwWGMdFL45U9+gbF8Ds+/eAm5yREMJBPKPNnht7m7gbHJcexRQkb0ns2gXK0gm2VzFNc7Nc9tXRNq+rOcuFOpKvORyiKRwOTklNwL9wslNJod1Ghn0KjiyNFjGBvJo9lL4t0rt9DsdjA7kcTMxCi2Hm9pKtGR5UW1d+sPi/rs+hSNajy/HOaS5Hq9/dky/UiLHuY3Gj0ROjq95hSKtAroISZQvdWnYDvy1lFsIu8cVCFE0OSgObiYEkdSHOzUZYDmmmD2+WSAVvtIoDbMQt8ntHBt1VUHYe2M8YRsgUlnkwrQMlsKVK7TvY7IE7/6wb/v2cUwXtYsYe3iqDgnX1MzI1FbN9Fdcsi8bGs07ieCDUFR/hgWMF3XbBwzTcpNx6iORIrox8cxNTmhIB3XJx4+8ax70ZD04WGcuiHq9jG5i4K0Xlj10KirR8hfiguL0G4HKfqFNEnw5W0yvSseoH5QAhlcmqFQ5L+9uaW5dGwxNoMVk83ROIY63INqRekdpV7kU0nRcBFTgyntrG6aXV8eFryeQtb01E2x2cY8JngAUhfLQiE5cbrHsdJOW818JiNulB2D7Crkx6Gz2HapjA9v3caV+/dRDrxaptnG1198CRdWljGe4WaroVCvIbMwh/Mvv4A6u/sOSkqrb925jUa7iedeuKyuTBZ+2T5eZZt4u63PfvzIUTXKvPvuuzh/4bwomXqDpjl1nDpzAuksh9q2cP/6LewWCphiVZ8ood7C3Zt3ceTEKSwdP47k2Bi2Nnfwwc/ewczULI6cPa1DavPROh49XMUrr76M6blpVGplNHtNVFtVfHHzuroNyQVTBsegYSOjODmd01asUUjZmHwnhrC6tomT555FvZfED//jjxWInnv+ReyXKnhw/z5a1Spef+kF5DjerF5FlwMIGjWsLC/JuY61Am402n1yk/XtLX1KhnGdvs6lIPKOwojGC7aiHUNnLH5HyLrDid7mBEmel0GPtRSukQz5eA6JuHUDKQbIbg+zC8saKUWIkUtn8PjufYxl8/I7OfPUU7LL5P25c/0m3nzzTXz1m1+XxrxK6WGnh9FMHjsbW2hTibSzIxtVmm2x1kAE/eGH7+OP/viPkGPQLOxgfGYCdU7cTlihk0VZNakNDMi3mhPYd/Z21RykonWjiVwmT9GjTYvvdbG+vY0vbt3ASy+/ipW5IzLK+v4//gKd5CCWjixgdmoMvUoF0/kscmkOJqATpQ2lNp/t/rgr7o+oecOnpBC8BQ5BUlii+kApmQS2P9/Uv3fFh8z/HV2z+Ys9DvRkkSunRRIV2EmhNNso7+6juLMrf3YCU74s1wQ9bJgZyxBJtSQe5ow1nHfO4NwRDUQhA++33X+CiZ4C9PjYuNRl8vaOoX0fYutxMPHO9/63HjsF3WtZTSkhQOt3KT0JPsukE1g1TSXNwo9aaG+h7nf/9SeBexB1KYwaTnJ5BWZuNsH9oG2OToy4P6qbWwdJSmRQE3hp65UPw2cM9of0J/J+iiq8bhOqC0X1hWu4+ZXWhG3rtd9Z39TJmSEPV7f2ahZE1dUkYXlP3DJPw3qriXKjFjylOzL54cLlFAwGYclnYgFa6VrwnuXitqIfjcnNp5aL82B/H6v376uzkKYx9UpFNqHkRXOZjDoo+R+D6H6thhsbm/jphx+iSs/pVhvJVgdnFhfxxqWLSA8MYGd3D9VuG4OjOTzz6ktYOnNC3ODW423cvn0bXZrTTNDClBLEjhAkDfPffvMtPHf5MuZn5zTxgx4gbEmnZHBra0PTO159/RUkaJTNNvErnwslTKwsaiFOEjlV6rh/7yFefO01DI2NYm+viM8/+C0mJ6YxoTbvDh7evKeD8Ctf+wpjjvyFORz2oHqAUrWkpgpmIZyTt7OzbQf84JBosceP18wGs1hUE9L8/JJ4abYSN3sD+Pnb7wqBzs4tqPPz4b17GOx0cfHCBQyzkYnNNs0ajh9bwYkTJ5DJZUx3Sx+WUDTyjRIHEe7la6Cmb7erynzQsxIJeZOVfB16nAxDw3s2P5mTHa0CSBexqJzKZFFhDSOVQr1cwrVrn+uxhZVjaPUSSNE0qwdM58aw8XANH7z7Ib7znX+KselRSdBohUn/5+UjK6p1sBBMWonXbjSb11y933zwIc4cP4l2s41fvvNLPHfpktbb0WMrOH/pAvarRTze20BuPIt6i0XuqgrllDES1UpFJeCR1Nrn58mks+ZS2OyKeis16kgQmAwOYGZmHkNIoZsYxr31LXxy4zpGxnLYeLyKb73+GnJDCYwkqSu2Vm0v8HuAFjccMuQn44P/XXRvZNkZ3O6CqiZ6PGYD6wHafj+ha8F7wj3N/1j9oo85QVqv0cLB9q7GkmVJSQpw0VrUKA6bpkKBNp+KMz5ZOCQFQidGqrnKkiUaQLVDXYOYs3nksoE6jVB/6EQJf+d70dpjgFZAVjehKTbUuKJqp/2QaIpATfC9ELXwpnEcTrdl7k/8kPoZ1tpbtjjVAtmiHzAnJY9E0rloMGSMxnjyBviJ17/4oQAQKxqK4ojPNOQHClVVTzU9nfFp3naMhcYYIlfyo3U2pnTRqFSx/XgDpf2CJifQIImfZW9nVw52QvKhIMkTlx1capWWDMioDHUxiocynTH5OtdiakBnGCOvydAcSCoDeLNMZWGCLnibjx9L3jZOFzyqRQBMkFemGoMpoLoK66h2Ori9vY1/+NX72KPfNNHMcAqpXhdnj61gSKOwempOQWoYy6dO4Pzlizhx+jQyyRHNRby7eh/rmxuqYRIl6d5QzTCSwdTEpKiV999/T4uMPtBEsxziyu7ClaMrCvDMRDYfcmLKZxhfmMPyygrqhTLGc2O4/+AhLly8hIFsBrdv38Xdz27h1MkzGOCsPdqjVhs6AE+ePiHutdVrCZVXG1V88OEHWFhekEyRsi9Lu1kXyERSNW4sppCUOu7tF9Vh2Gh1FaDfee8DDGeyMpgnp8prujQzi4WZafHO9FomB//aqy9jYWHeDOhZdJa5kiGxvrwuOAdGBKF9E01U0QSgoMUNulzVXMhAMP8PiJl/Z5BgUwqDw/r6ug42BmO2NHNADtF9ZW8PG5vbGMzlkZ+a1eFLGWelUMZkflJ+Jl/+8pexcmoJ6QxnMj7Gz3/yUzz/wvOYJrVFbDA8hHKtohmLXONc690mX2NIjUgLM/O488Ut3L93D9/+Z99GKj+CWreO1Y1VZPOk4Mx4jNdc1rHc3+zUpX93l3JB0oQsYo8g0aFkry2729zYmJRLsulpcxL4EIrNNv7uJz/B8TOn0GnVcXJ+BpkhHh6kcPoS2njN6UkFVwQ1oxgQqIFYDSCORr0rL+7THe8qDDoFxSqjH8z+gX+SvYQUHEUqOBotjOgAId3FQ2/QMmEiZhUYbf/z/jVbdWV4lFDyAONBrXUSBouMjGQVoLn3LWj7yCvrNvFMS0JnxoR3v//vFKCtMm1yNDOCscKbB0gTtbDmaPwVEXSV3YTqJKRdHycWm5+vYVrjg9hgQokYFwnd31wvaBI6n+LSv8J6U25a4kg5+ns4ZVzy5NVWN6xxYW+sVdLfv6NmcdGhPV1yGgZ4biC6jTEYb23j0b0H0qbmKN4fHhbfXjo4kNdujcMKgtWptM2cGReq/UIADHBB5ieHq9D27QeQB2jeII02GmJaFyQ+VJbwtQpFPF5dVfGSHYU096FxEuV2pJdEG7ELrdfDve09vPXxp7izX0C12xUdMjyYwFgmpaGz1IGTcqHEj2nz7PKiVBorS0dUDGL7OdHw6upDURpEqYX9PVx+9qJ8F0hBPbh3H9vbW/LbJlfKDrNcPoulIysolA+EBNfuPZD8b2p5ATMzswq85EZ/8ebbeOMbf4ClEyfw+Wdf4M7nN3H58vPS+rLuUC2W8fZbb+LZS8/i7LmnUGlUcOvOLYyO5zE2OaZCJkdsyZgoeC6wGCsDL/p+PF7H3Ny80u8HD1alIJiYmsH91cd4xKEJU9NS1ZQPSuoCO7q4KK8VtvOza/D0qWN4+ZWXlHbygCVKskajUBiMCoTBoyFEANFmYZ1FgUPtv0Zv8Kt8N/THrCN5qPLfCFoYoEsHZfH8RFWpXFYm+fSjoApndGgYH/3mtxgaHUN+ehbpDDd1CqViGUvTi/jF3/8Cly5fxLHzR5EY5MSYGn74ve/LhvbUU2eQymeRnRjDXonjwNRWo7XFhqSF2TnrBG53US3UsLuzgxdeeRHDuWE0ei00OnWUSgUFI2WOoaNWNB2n33Q7yqR4CarVugxdiKL59/GpSVFXbGHu0Ie8wwA9iBaljo2mZisWdreR7DQxS98VmlEFs6O4f0aEkH9PLcoUZx4L+k6C/pjfm3iA1mHro/EOTTGxUWgK0AG8UWLHImGbrpWb26I70kGPLdUO3y/pDQIxBmnqbbpt1DTlvizuXlSI2sytkUW1J8lwR5FOjQT3PAvQYiHCe7IA7U1OQOLdH/x7+UGLfQlNKYrl7jcQNYGbMRJ/kuoLVmQpcL4AACAASURBVKkrdP4KvIqjBZ1KAXFTnUAUxnZteiz44iVK45uO2qIPF8LjB2Wset7n/aJTUoMHRDoH7barCb3C7sNhDTE7B+1NNNJbklPWe+7IiJvVjr3tHazeva+vsi30Rh1usmZLgZqaTwaINIuBKiYNhaYG+2yOovlvlrrZSWnj5Q2hSWNLbxOm7eFY4yRtdhTS1J7+GNS/UrZGiU+Oo4OCkJ/1ADbTrRdKCtD3iyXUwgQHevhmM8MYy2eldKBntszFqflMDmJheUlWj0ePnUB+YkKz9lgkI1/26NEqdra3dSg5/USEWyzsSxucHUlr0gZR9NjEODa2tnFQPMB4fhRTM9NSH6RHMqiXqkgOJvHZtS/wwksvY3R6GsVCCdc++UyLlBtZpdt2Gw/u39OG393fxZmzp3Hj5g2cOHUC+bEcHqzex1NPnZE3CBc802g26pAr58SU9a0tfb5yqSIag7w+5zA+3tySARAVMypAd7s64Dg0l57LLDh2O01cvnwRTz9zwSrrqVQwtrKsR23AIav0lNihRDxAO8+pluMwVk3jrUKAJoLm90TORKM80Pj9+to6PvnoExw5chQTszPa6NnsMAa6LdT3ixo4UGd2q3l+LSwsLKHT6GBkaAQfvv0hnnv+MpZOL0iON9TpyfSLB9Frr7+OKo3408MocfJNomd+MQQL1C9XqqLPWvUmHtx9hFu3b+Mv/tk/QX4yrx/oJuhlzAasPVQrdPczSm1yalKZCDMaFrrZQTqa56R26qMnbR3TZlZt7G0V1jstdtclUW2yUWgE2zvb6k6cGc+Le6bfCfeL+2dE3GuMpvDA+7sI2h5xAyoJBmIUQf/gtKYS94f2zCgK9IwDoU7ALDZBCrTeQqNUEe05MjSswndkCaoAHfyp2fTT68hdsVw5MOkvQZoQtRWI/fNxnXLtk1KWgZtirHVGxj9jFKQJUN/5/r9TgFardwjQHpytFTG0Kwb0bAia4+Z7qJTK0kGSBnBJnLXCJtQNyEIgJ5w4WvaLFPmhOhIOV/LJEzDiYfpmqYcLAEFfHU31fWKkuRCOArMVCE1xEjNrsn52C8Cco9doCkXzey7iwu4e7t+9pw4pBixduNANKc6dbnGZEQVobXCN57GxPEEuq4VhQyktcD9p6EK0ptSKfYOUYFG612hh6/EGCjs7Qs518ljNBkZSSbV+k5Mm6mARiZNDfvbrj/CoWkeJEzsGgFEZ/afEz47mRpXBjOZyGptUa9VEzdBW8sjxE1g5fgLTMzPGvcrkBaITWLhiGzv5XZoTUelBnwwiaOpjfUgm9eSMYTwAlPrS+W44pSYJFkeod336mWcxksvLYOrqJ1flp71y9GjwzrYJ8bTGJLf99LNPyzWNlAcR+7Xr15DNZ3VtuflJCfGApAKBB8FB1aZ8jI2y6EIDnWF11TFI053NzX+YeaRZG+i2kWLWMtBTxyUtTklvqJ07mCKxfmBeLjHMEkyS4gHag7SlsFZUsyDNrljrJOQfctBEzfyeAdpS3w7u3LqtiecXzl/A3NKSUuZa9UDqnRbVRZUqjp09L079oFTBxNgE59JwyAz+/oc/xp/82Z9g9tgMErSQ7Q5gd2MTVz7+BPPz85iam5XXC5E01ykLkrxHNOTiYUq10N7ePubmF4WIn7pwVrLHIQrqE5yzaQ1kocKjA5qH4vbujtYRaSCukamJGWVOzLgtKA/pAOq2GZiYQQ5I2UG1E3sJCOqoZ2dDCqWqXP/cF9onocDnQbq///sIMwJnMRTM143uRWzYtIyWQsFQrxH4bMY657Y9SKvr0zNy+nRX66gUKBooqx5F+i9EUmXJtKEl4GGwqDdrUiM1mrWotVuFQtpGhCG0XJdsvGH7Oilh8xkhjWYI2j+rSRxiI9M8QFsF03le+8oATQ7T1RfC2XS74sWkcX25oiIWkZZ0xTTdoZH++ISKOEQuHhQVfAMCd27Jq69+0eMXzS9c/GZFFzOIvr39/PcVGJ3L8QuvCxACtP4tjGT3TUSOjYcOAzSLBKQ9eAAxLZRLXbWqr0RtfipKYBV6+C09thFb8TFIcV23L0Q/weW0JWtCDlXlAdGSgVOn2dbiWHvwELmRtBA0TYqI+kZzI3qMqg62Nu9XG3j74yu4tVfAXrOlAiAnXY+OZjFBT+ncKMZyeUnIxibG0EpQklZGtd7AUCqFo8dPSinB6j6HjxL9EB3xnjKYqLWch9X+voI0m2eKxX1dTB7MXGjMCErlsq4P3xM/DzenArV8VUYwTGSbGMDO5g729wpq4OFm5nPwuu0X9sQxM7278tmneO65ywrQpUpJ5vUswLCYxk3O524QhXa7WDl2TIE6S24vlxN9xRSSP0NwoUN0eFgokKRoepiWuZwM3tRoqyNHlxVwiOCV0WlgqFFOTNPdr8RNFhwt+/rytWtFcl4P2hVYl6osc2MBWii6xbZyUggl3LxxHR/88pd49tlnsXTkmK5fYXdHhcOzz1xAud7A6CQDIBt6MhjqDWAik5N3ydjYJF569WUM5dhgwbbkLtq1Jj549z1x+i+89JKaoti8w6nynGm5OL+I3c0t61ykWmh7E3/2z/8CU3PT8uewZhAGVqi9mzSaQEVQYpm5j3lPM1TwEKK/Ng9BHvq6flzTLcrX6MdBC7KE7kOL65rdsZSNjuaQzWWUMXCNWDzo9z/E97zAS0CvcZQZ/5mobdrrSyE+xCWOqvE4KtfU8L5rnOJOmGsqqpNqlHIFB7v7EgywFqVuWyrRWKcIag5er+5AF5UqbSAqUm6YL7051JE1oN+ODRq2xjZTvPkoPx5MHCTh8sDQB+URm3999wf/u+Nma5wMKZ0HaI2Gin+ArslQ+IEZnOmnKz+NgUF1BVFmxg3BC6Ap4BFFYnMN/ULF0YcHXi8Q+AX3U8UPiDj3pBsXpIBW3Dx8ykayG5mrmII9HqCdi/ZKu9ArK7mkZ0zIqA2mKeayLbWLyhZoBjFufPHu4cQW9xyf4Cy0HSwIw+Lwg8mq/ZTr2CRwpWni64wTr5eraNWaKvxQzUGbzHJhXwGaon6iaE44oQrioNHCb2/fxecb29hvt2XINDE1iYmxPMbHRoW6KKEj1TQ9OyV/i1q7gb1iUeOLeOkmJiexyEky01OiLTQUIUMdt0kuxWBKP96VxwM7sGocKEpFC4fg0v8aVCk0haaIENnwoA0aiiNsWGCwZ0DnTEenu8RVBv9uBjciV9IttLZstZtGD1HdUirpELAutq4sLc+cPadRTcwGiHD4WbgObWZAS2ia+nN1cwkhdeVRTe6ZHWQcvkuvY75mnhaqHAAQO2QZnA1YON/pUjvbUPE/4pblLWNBWT4twddcI9pIb9CJjla9ciNcx43r11Da39GQ3smpWdmNcmBEsVRURyTHdtEUim6MpNamxsYxkc7gR9//Ic498yyevnwRvSFTahCiqrzb7uKjX3+Ed95+B9/+9l8oeHLqELv2qJ0/uryC9959D//pv/gXyI/nMTKVRWLY3Ni4Hm3ig/lZsyBN5G/KLqMkeSmkYmpTfsfXtKneFDIrpeeBy94DNnkwRnBPMdurc7p2TXUV0hocAmHFWB6Gxvd7kI7THP3Y0Dcdiu919/nx2CHpbXg+7l8WkKOW+6DmUB0oFIFFy4g9MPqW9AYLqrViScoYomfGO2asXKfKsijRZDAekmO2JLZc87xuLJ67f4jAGbsTxbt4AdCoWq+NyQJZcxX9v35tw4qEP/hLeyQiqmN6z2A5SmStE4fS4Q7bMW38E6dRsMmDRj60AyXPpbZcylWYUoQL5amFvERidIWT5/G0xTWPQqJBV+rWftFHiBmkxE/COOp2YbpbAtpntED95OHAzxTJ8GSAFPjq8NVVKfw9S+l9zJFV5F0g7+836iIKnyFaPOG1+2kyq/6WebDQQnc9UkbcbNVSRRw4T3EGabY616tlzE6OK0WnwxgXfiMxgGtra/jk8QbWD8rqpqOWd2ZiHLPT0xjNj+LI8hEsLC1ITtcbSchekpkAi0NEUgwcXARE0DNzs5hi0BsbF2ojpyv9NpGUkIAduYYUifZZ/TYXLwZjzmzkgm0STYaWejUHBNTAQMNsxPWnCrhUxHCqtgp3/J4yNLoUsiGnbF1YpA0Y8DjOKZ2SpeXk1FR4f5SAceoLvVMMsdiQWZsLx+dmowUbLjQpm1rVDmmRPCbHRqOWbr4XQzqUU5m2VoUxtQDb6nMU5pvKgYCtV0PRXhjUuuJ8ympNab8QZM0O+M8/v4ad7U0cFLalwT5x4owmwW8/fozZuVnMHV3WkOFGg51oPfG/7779Ns4cPYZLFy/Lj4NF306io2BhtatBIdfCXhF727uoV+v4+U9/jj/85h+KXiJHT+UHrws7U9PZFNpJBhp6XCjFEGAwWiDMhgvOj8an2j3g69nnFnQ2tVKwyybAUUGeiJnrPcm6ARteGjpAGKBpYcviupQQiUG9bwvKFrh8v8QDsV33vlLGY4Fn3fz36F4EsYMXBXkPNAOSazV0J/treH1JA6GbLU2fIb1JaR3559ERo2jNWIkzP9lcZtMuBMBYuIq6G+1gM0wawmp4PXc/dLndk9mAK4A87vGrMjkL0OZU5zrjSG8ceDcuLH4gBWa+nxBoiQZYxBpJDasbUKkklRnBwlIXPe6l8USA9sKLF/nYVRdZ84U7YAg3IJiYOsPRS/xmxgOvI2SdzG6CElNwxIs8XuDUQRd4Q5mZhIBuwcMkVESA0e9q8UqMGB0mEaoKjlfxTe3/1pf8WduvuDI2utJGk0NEWxzL1EKtVMHnn14Rcs6lUyjsbGM8nxV/x8fY6tsYSOBxuYxfP3iI9VJF3WdM0zlhhRPFZ6ZncOaps1hcXMRwNoVkPoWBpGUVVOKwKYajnjjLjhQCA+1wOo38KGmScaFTcWepEaEOyuwYCMVZa5pyaCByNzBKLkNHPXkF6n1VBAlpnORZ7a6pZnjIU+4WTiyjD1xLHJQPlHNSUlit6VCpVCv6O1E0A6fbAzBAcw2yHZ5AgQUZGbrL05zXlmvYfJBpAkRpl1Jten0EHtQ9N0Q5xTrTPAg4teXZVBxEaE2ENN+CtFEcPPxIa3AP8Y/RRQVcvXpVB0a9XsLx48ewML+ka7J27578UdK5jAz6Oa2czUY8pPj88zOz6tDjJG3qnJPDhtBI91i2y1oGC11UqiRQLpYkleSBS+RrbdMJ0UHUOncH2qI2lGWEa+92CvwMzHw0TV0mT8x2ojGo2pc0JJPpPfWuDFSq61hDGH+2lQhNIFR+hG48DVjl+2BM4e+H4OxIOlJf/I4fTwiAITbEM+rfoZ6CK53dl5Dtel3AM+4QRzmQ2OtqpIpIKRZ39lST4hBlvT8JASidtc8rxwg287g5UkxVEoPD4tj9P48Veq8O3kLwt5jSt6d1YJB49wfmZmdmQn2lhLkt2XHAJ1Z/PJEJPVKRkD8CzVYkBQt6UTsFDSV7YPQAZReq35rdR7tenAwIhWRhoA3sdwN1EfvU8eDK7+MI1ZFNYNGj37JDLaSlIfD6ORcF6FBUdMtBV334+C1DyDHTJz2PvUQ/3Q1FSMX3QL34u3AJTXgd6yA0CqXHFIitpRyC2upKI0u/k7s3b2Jnc1OIGOyg67QxyUnLmRHd/GqnrQD9m0drWGNxbNiG6ZZLBQXU+flFzC8s4NixY5iYnsTI6AhSIylNyWauw+IjC0DbOzvYLxZEJVRqZhvJNlRyhKw8c0NTisbgR/qBiFS+02l6igxjiM5vweRKwS2IgqwwTMoodHmGxgJ2gHIDc5Nq08emG5ObjCMkGdtQb8/rr2KTe1mQNqDutK0/jpgZqNlq752aCtBsBgp+Dvw73dnos007V9uAjtysZzfqiI0ZISlAB6vKCAxQARA6Ze0At2GjLjslj8tuO07DIbplyk1J4PXrNzA2nsede7fxxhtfUZGTAazbqOLuzRtg/w/lioVaHXuFA8nyXnjpRckGuyzI6e6xPZqNEYPoUvrKi2NAU/axGrIbBACi4Kg3ptPh0ACq9TpGMuwCZUbR129b9tLSoWKdxaHDOBhEGRURdP7KqqxbtjfIe8OAbrGEh4VoLzXs2Ig1GnjxM4KcthRMQ6aOiMlo4zSH6IfAFTvt4vSHT732Ub1xIKi9GCgmr33psdD/4AeQATBeQ1NqsV2vXWuoF2GXfjthwr3VjoieQ/GYzXuaoGI1jqjTMcZz99evxdX4dBV1H0YUmWUs8efwtaW49s73OTTW/V5CkBZyNtzqEhCbwcVmCig4s5ec9nvsn1cBJuKA7XunMuKFP12MGDlvR4A5hNmZcjjYWddY0J/GqBF/LX7Vpox3EMZpBH/KWKCM+J6YHCfioQOl4keT39BDaWxAzfGT2WV77p3tF99HqjuaN2W6FyhtE/OaiiYJbfYMRLRapARK8ra9PXxx9arkdbOTkyoWTo6PYXpyAjVamnbamuD94f2H2G93kRkdw9jkhNAZZXNsv2WRbmlpCXMLcxifGhPXPJrJybltIMEMpaeiG9UbbAFm0weDNTWu5JSJnIjueS+YnrL4wYIe/3Cz0qif3gzMoHwunPx1wwbz7EvFZVdLqOkhoWYVZSXB+8L9SWLnceS9oHWliliolQTDLQYAOsMxsLCIRa7QD0d5pCjDsfl6REGTk+M2qTpkALw/nlq7/j8KBA4QYlaUh9Zpxw5sS7+tbmF8tI20ssJYQ741PPQ4nefunTt4+PCh+H66QDx19iyWFpd0WNJpj/Mc99fX1Qp8e+0RXv/KG6olsClqYHgYnQSLb8a1D7C5hWPOGPRYdpNp4gBSA0PWshyKb9TrDqYG0Wg1pD7wIMCCdITwQzbH92zXLxTv4sZFUlsYJ+v8vM5f564tEihA84+mtJOj7rYUoBVHaBtBb3QF6L71Zp+HNsrDwVef9nT9swVFfQanR/rhw4JfoCcDegrvymoR/QBNryTWmcTP6TBjgC7u7uJgv6DmMJf/DSVNnSVEHLw2zBnPwIS99z5adkrGERx/NopTUSyzWBCB0MCPePzQ877zvb+OsLIeCH/TmeJPFAh0TvSmkTaVGqxsqpMvOOtFVEMwOo0HTT6vEJJz2TGBP09oP/36TlV9tGupV+zqx3du/PuYeF2vF0PhURExFPr8giqFC54e/h6dynBOy9UeHsQ9o4g4yBgnbVTHE4eMHzoBJQaNRzjhe9HcRAYR0gGNuo1vIv3ATc1JDlvr6xqWOjM5qSkbbEYhf1qqllGs13BnYwtbbWCn3kQ6n8f0PAPxePAKMM1ljaL7/T25wORzWY3uIkc9Mzulog2pC6sJmLmLgjSbX+haWK+rSk0BPoOhECM4zNU8EyINq5QbSVEgVHbwkPYiH6kINiqx8cU0x/QioUY5rYCrTS8/byusaD0FVOsjxvziUkeqgKoaR1j4XIgcAsHCUKOuQqMMiWSGw6aJppoiZmamkctlwA3HIph3mYljD9yzZ45qNIgN8dQ9j60rrZUY5SUW1wNAODAoTeT7qLPwVK3i3r17eHj/ge71SC4rPfix4ydUK6DKZGQ4gXq5iLU7tyVrmz92XBw0ryWDPhEpA/RwJq+sJB34zh4bJtT3bNOR6K3NrFfF+mQSlTpnSNKzJKm2eWYe5qXDlzWqzYCVpa2qO0gGZsZE/LukcKxDBK8Mw31BH6zZUF6sZ/E7IOgmD6cKeq26Bk+wcDuYTKFHu12Oj+L79fAZ+b8HU/6wd/pxITRxhCKmkGhQmzltGKcRI+AUBlBbr0ffClb0DZVPvK0cPUXQ1mxj+/G6AjaVT5IIk04cZhOayWeFnpXoB/u88D7jdKuBCQMGiqMBxZq5lpET9n5sZKAF95intQsMfvndv+45WnYkbfSA6QZ1ioEuU8PIjXDqgaXHzkPzaft+rApzEWnuwdVPQ36qwwiap6ez6rYI+60mfsr3FRpPxmY/QHzjxIn36EaFAHzoZ71DMZgUicoIh4ZXhflaHqyjEzksJEfUZnDkRUPTSHsuEqHooK/059INsZWjwMlWWUu/qJFtoUXZkh5vqtuL/gxUyty5eQv5kRHZMdJEib9fIOKtVbBOSRCSqHRZNe+g1m5i/siiLCeFMLgF2l3Ua1VUaxUFL75vBqS5+RlMz0yrA4266cxIWv4LXDB6H0x12Zpcr6FWq6p4x0Ct56HvQijOEPWLqw8ITqXEmKsgeXEF5NCkw2YHBnJJ8NjlqO/p/TykQoykfkFb7o0+pgLiOCeT8fFaSzEgzts2DT0QqJFmYwU/J1UmVA8wteYoq/n5WU2xYRuztNXuYBa0uH0EHQ6IJzhEtW2HU9gCtA82DkWhYI7kVAHnVlLlwio/C56PVldVNGRjB7n+AXZUUhvLYJscwvAQW+67GiEl3pkBjc1M9OcOAZhdofTDZuBMBqzKohtlkzrohJxp2WnqBKJmWviw7dveV1OZL5Ez/ZtDqDD5LP/w+vMaS4EQMlx2xoXgrPfhai9H6KE4pbXMXoGuUVg0uWo2qhjstTVbkxOKBlNpdIaGFeBSHGMVZd99NYcBpr5kzQKYjbfSscAuPvU9BDrKNnC0ZzW2yqmEcGhGRmkuFGC5g2Nf1H/QQo/+KNW6pIhSm6SD/bHoDXq0BPQcHwgbKGAHfR5nVO/QHgoDHUJ9TbQIwWTootZMV2cs4tSa2wi8/bd/3TM0QvgfQkxo8eYH5AbgzcqmR0Rp0PmOH0i9+dr8/ZPT3mQ4HQIf3eeMTGrSpzwCVy21d7gbEc3RlzBFRcOIhA98ip+ukXylT7DHETc/g3HMOrIiSkQ8Kadfe0j1QMNNEQ6yKKjy7QWkJG14rEPI+Wkz5LajMcL7Po8xLB7nKn1kji1ABkFyfqEII7lfJ7JzJc1BTuzRgwcqWizMzKB8cIDi/j62D4rYbtVQIneWGsVepYFKrY6DWgWNREeFmIS6uTgZjuOEuJ2t0DMoOZkt+EwmLbRAWd7k+IT8kMfyeaFdIqcRBlaNfjI0QcjRpAtcs6luMhVXifrZkOGbQePLTIYnBUaQE6qIxI0kY3PjptXkIi2yoWsWkfg9A6gVJIPLGYs5YVq60EovId9qG7UhDQIa7YZMakq0UKVahO3V7TZOnTiuyTCZkWG0O01NIedzMEgaYgxpdThkhcyI8IZt/qTVH4y6cDWSVAxBjmmHtqlQvCeAqgEeisw+iKA5fZwjnriC6SfCFJ/cPdUyNKinwiObpoSrjfZAV4g4k8lr7Q12OhjluDLa1tL1jgcKsxBGdK66wOmSeeYeZbrOehHfS7lW1exL3i+BObYdewF/iJw0ZWfGr5o0LMyr5IHINRMOJGVLvFYh09I14Q6SMMAcK/WY/L+517ooFfZVNxkZSqhRiIcNx771htLSTvMg4pLyidqevdj29rqYq2dcxUH/ZnvMDxCjHGOZt3d1BICmzCYcrn4vVUxt2/BoepRQXlfc3tF4K3ZassZG90ZdDxkjGfdshUGLJ2azHGS8EdVqdbFoIK3gtCFqVzxZrKTHfvCqf0LdxidX3Hr7b/9KCNpPW9cK6zRNDKg4RFpDukFqWskj6ySl7C6e1rivRrxtsY+mtYkjQ337XtDeRw+E6oZzN/0g2y+0+WOHAnDMbOQQag3FKL6Go2I+t1BJuDjcTDZ+00/j4KMQgr8F1HBYxAK0S4z8vfaRtmP8vumJP6LfCQ5nEafWS4ifVDGGxaaAoom4KEPj+ysVD7RxC7v7WHv0CCePHdf8wtXVVezVKthqNzAwOoa9ShObe0WenZIwtUnVcgpzaNwgUuBnZYCzgNmTHaKG8QRHNgZhFv+IoEmDsBmGk1yIJIisyTkTZZMioBdHRtac1oVpcKcnVYYWltQ3oWGD+mnyw5SaNa0NmKhOj7FzkkU/UhGS0dnC4FPyud3hzNJq6zbjBB0T/RMkmOLCDN056qklXa4ojkZdAWBqbAxfevVVnD51QoVCur+Ri6broEa7BfSswqDl+GHkm72+F5dJBfC9EsyoeBWCUMQ3y4+GWu8wd5Bdg1KgsMmphps3b6pA6HQKi5kM0Er7B5IK2hyaSo0wR+Sw6SiVJJJLI0NE22kjRZ/n9LA4XLZyc+KJOh/ptCa9Oi+FgQ8eCvxD3p/NJbK55aHA5wjNEyzYWbYSZv+FEVBGHwQ3y4hnBZLkYQUsAqAwjRkRjM1hlByS68D+nRa2NluT2cGQUZ28d8OcnymlaHQwOE6z/W3BOV4ktMdj/LNulenfDeSFGmmY6uQ0J48P238mp1WAZhGc/DMfahqKpnpj/eEj7ZO8uv5S8qKmGRIDtCk3mKlZj4Nlj1Z8dIVPHEFr7WhrUBNu/uKhOyLqN2GRVUE6BOg+726UVuKd7/6V3Ydgs8dPyxvARUHUnOFkXZfBBJmcN5zoyXRz+soNpzM8eMV1isbRHuaT7fftZtg/2b/7z8VpC8fO8efw2V7+GNMvq64GKgE9caj8j5tfHW5sYKAMSAjamlIcQblhdjxdihZMKCy61M7le3q94PWhTR5SM59X5+NuHGX1gzaNkEyGRoSpBoAOrUzbQp7ipGsNeV0cFA6wvr4hXpDvfZMzDAv7KA0NotBs4oDyPCKewSF18zH0MhUG/x48u5W2RuYz9BCwa8SUVxx7KPjy8xBREUFwHbAgxGCsIE0FRzqlwD0/N4Op8XGZMnGdcAKJuDqiIgbXMCGC19ZVFvzsKpxRG8uvTQvUbHLhYzycKPdjMHc+153GuBkl+dIsOZu2oUUcPMYNSdJMfQCjE2z9HkJ2eFATxi8//Yw6K9lcANIIw16VZxbYV20Y3xoaVBQgLEDHN782tlzM2MhhGQl11byOLIjxIG7TjjOiN5oaaPDxxx/Lx9tQKgukptsmgmYWwXXJegCvI4M0DXnI0ZPP5+FJmkYBVsg7ZTPxOKsvHGg+xs2yOiMuVNgK3C5/j8+l12K/gtaLdU26SkIoOngc+5pwoGIL2ykdS5epPuL9Ye2AEG31yAAAIABJREFUP0cJoxC1m0xpJBXVHnxeC+Z2EDJs2xoxwBR6mQ8pIYy7dWTunyMKeiGWGIj63ZihwyIYVSmsMAMS5xwK9a2uJslTymwgaA/b6+uYHBtX4ZX3gjUVImc51oUALTP+oDRicJZxl7f7B/N97yA2oGFJnqkxAuALR5ApWLxBsD/k1q994r3v/XXEAvOHSWNws5FzpvzE0bJuoszx+wiZF4A/96TJdDyA6sR0z43YV78p/UAc5HZPdGj57+rnPbLFA/gTN8YpF3b4sCGBswGJYFgY0YceGNSmYGqspgaYuJ932IJXUKCo0aE/yt3nHVp6ZHSNDiOhhliADu9SLb6BLnFFAX+XjxnWYwWZkdlMvBWY2bDRoUl6S8iHKTJ9Kxi8isWSfC22d/fVLchW7UK9jh3yw0TelJHJBpHTW+zMGyTPR/qDMkn6Twdu2a69bVyiaL+wDDDkl+1eh5mPavUd0DQJomsqP8TNDfCxYQz2OqJHpiYmJBszCV5Si5vB3FCwURPK1EKQ0VrlehBlYguUB5IHAw/O8q3gxJOGzXgcGBhSgGYwUvFQ5u09DCqbG9CQ3GK5gkLpALvbW0i0qvjmV7+CZ86eNUlgxnTgbbDTkA0/w9ZpGqxg48jNEJCDB0sBVZgUNcP3QBIzODkyc2gzQNeFohmoGaCJnPm5Pv30Cq5du6b7SzqH7o5M9+lXQ505+XkeoEJt4uG5TukZTjmjOf95NhG/f65f9H2mr9J7e3txGKKs69Rvd7Z95V47/EwGjmQ+JorZ1vRhFdZhGsH3kxVBWUgu6zmyuWwYthvzcw5711J/SnbtfXmBzA/FOJKMoFzY+PFY4Fmr0QYWHeK/69JNkbYeyImaqctn3YiBu91FokkXy45qPY8frYnm4CQiZhQ8rMw+mLMgTF5IJOwBWscaM9YwpEQHdTQdxSkz58ttdBoDNH9f9yn6/X5k888Txc33/uYvFaB586n7ExIiD6iR5nYK838zJOq3ajvK1aSVmI71SamJnwQekD3G9i9m//TsI9I4B21vPt5LH6c6dHoSAYcT28fAc34ZC1r7xX00NF3b6ZZgTkTj7Azd2fLiaF0Lzdjk9I2fvh6U+5+Th4m9L6Il43L7F52fTQ5mStmNr7J0yIK2t3czQCd67HRj9x35W7aOE0mz247qCTZpkALoanYdJyHfefBQQbpG/rfdwT5/N+h4ySuLWAipH+fZ8UASUgmzEH3EliNFH/5pAZJ6bB9R1takZmuRtsGc0tVSO5wmZ53XuLLp8VH0Qqur/IyTgwrODOa+yCX7oj1jCNBUc7DpiYVDrlJK9ORCFzrJXBUSoJUpNtR2bVV7/hKvSZ0cr6w7ayhs72BjYxNbe/tyuCscFFE+2MeplQX8L//Dv8GZY8d0r4hMhzPD6CXY1s1CmjV28D8FfCFOIksLcE5temu/ozjd2zZtAcxPhAd1WwHauuakkqizMFiRhvn99z8QB03UPCKqKC/qgcVCNtfY2DcLyPGhAW572g9gT0i5xO0buHDFjPaLm3apiG+fRXs22KH2g13/APICnO9RD9LR2pUclJRY6MwL2nOj5miOVZdOnoMduM6c8tDeiFRMjDX0NDdf898H3vwaPxlLPGZ4lh7Da4dkbhFVFsCk9nGQ3nmAZpbBppSBNtS1u7O1je2NTVEbzLSYxRBYqJuP0u2kG6AFiiOoL2xgiV1DHQpxOZ0YGDv8dB9jAdpuhilofEK830fXeOvafPg3f9XjzeOmofPcMLuoAp/IxatULtiRxlMMQ1mH6YpDaDcEpThV8SS9YREunH9xlB1DyPGb8OT3/ny8IUT6/I9Vam9bpS1msVRQUYhGJgzSCp5hQstobgyZdM6c5EKgl/ROWprAkwduyFqHPQj3F7UtvD7StrPcLrwHaOdTFQS5yCPNLPWaVkyhjtfRNVN+Bh16Tzdo3NLqYK9YwkGlinurj7C2uYXd4gFqDFJs72VAkTyN6FlEv9A0qRD1OQbUYrKp0EQUjeGylmZvtfbquH8mcojyKNEmM58JBmwWEKkTXZidxplTJ3H06BEFPEqqeDDKRZCBgxPFG3UFeD/EuMZMW216ZT8An0xT+b4ZxJmmOx3Avcbf5bUpVWvY4DCFg5LM+GUD22qrzZy/mxoCLj51Av/rf//fYTKX1cRocr7DIxagBUwSbE9wzzYL0vwZtRyG1NlU2s7HWoecOsu481oM1LwuLBCygYbIuaY/9RoLqW08fryOK1euqBOSAYwt9SyCsr6Tz49KyWIImZlG6Mzk8yv9jx3+sXZok7yZ6Y9NmA/j1II80QHUIemX6/xjUkGjB1x6ZqBCmvHY0AGtWxbRqDEPQVlGWqSmmrQJ6EXonwOTGaCtIG8NRLa3DAQ5jSyAENEgQYYbqBinB+Kucx6U++vXMkCjMUwpERV6+XpegwryRHVK8/HAPaslncXBRgeVQglrq49Qr1YxPTmptc0AzWzGDkv+MVN+flbh5BD7XJYcXcdIahiAZaCzvLnHuTLTuhDIWaNKP3b2Y6oe+/xH/0fP9KmhpTE0k1BKx9cyH404ueCV1f5j8VPwSTQdpziePPGs2NDvGtPzhB+Kpyv2UDAeCiePAqFId9v4puG1k93ShK7s/2g83uowTWYRit4MRJX2jCPpLJIDKSQHTW5lFE7oeuu6pjmgX8mp3Mejv6h1y2K0TIQ+AlJxesNPWBXmgqxPQZ8bPIzR4qbQxGdSHI2mDIfoZFZrtjRTr1it49HmNh6sPcajzU10mb1wZJa4RkN/LIGKm2RnmboBoSBnSNqyFel7w4bxzRAF6Fgg5QKlFttXgHTQQZ0hIymqEUJhkZadT184h3PnzpoBkaQqPoeyKw7V2+glP+LmCAeDWXAa584/mtV3cGDugVQgtDg+qKLrQU0wDavoK8ECaKnJpgqRG+a+6PQORz2NJPHKxfP4N//6v0Qq0cXEaD54KfAaWas4uqyk99eh+N0kuXtb/5pm6jA6TLSWx0TYFfQRN9c6Fp36AZrXje+TWdDdu/fwcPWRfoMufqPBUIzt9AzOh6kL/lh/nVkabMBCQTkmC+RjzGhcLqigEZQnvh9ccRQVyqM6ih22WpfMwqgkCm58dl+s2Ml7wH+zexOagehpzaKu6BCm8ANYWFjAysoyZmZnNNGeF89tDITDgopCChd2hUY1GwN6T1KhDpgcZfuB4/vLDx5H97xO7unhwdn19F4clCOdTnjTr5PaaFL5VCzJVpi2BTNTUwrMDNLU5VuAJgdNnXmgfkKh0nK5fldg1AQfA66290zBoZjmfH+gZkhv/j52IMoWVn/6H3qsirN4oAAZgrIGyQYnOw9AdnFipH5sQoFfsPjP+iIR8v49Mjl7E6FjMaBQvwFPBugI9scCdCDEjRMO/zmlQv6ZSK54sKvgTOkSH2MVX7LgMP1liA67A0khp+QQb8yITYcIyNalc+5G5QuFiFxpUkD7h69Rv2HBf141CvdqiKFGpuq8STZCyI2CLHVvNNtCzaVqA8VaHeVGC5v7Rdy6/wCrGxsYGE4jQQ7VRwqHyjuDs5QaDB40XZFHCsdvWVWc90XmMfQoDty7FeLMmpPXmn93OZUVeQZFgTB1dzMgctPdVkst01yARB3TUxM4fvwonjpzBsvLS6I6ZBRPFCwbUxaozH/BJ1+r2MeCqAdparnr9N2gbrsm/pkBe79gDnw7O3sK0HVeuyQbHqjLD+ocUSecONNAOtHFGy8+i//5v/1vMIwO8pmgOpGGNty7FreY6YXJo9KQnuicXtLjExPIjI5ycGao8jAgDShoM7iRinL/Cn4WuvzxELNxcNRiEyBUcPvOXTX9sG2eagvxzfK3Zqt8JkJPFqTsJRyQeBckH/FA7rJY+0prUNPrukLJ+X5Xk/jXCEhEnY4MlrYG/LDkfWfGw2vBrwQ0yhyDV4+UDI4egz8Fm45OnjyBU6dOqTvSAEB/ULQ/v7w8ghxTaDoUph0sOFhzxB25UMasJOIgLwJDQdhgSp+gPglUAykKFfLs3Is8n2XKVW+hWW1gc20Dm+vrmBgbE72RSlL6aAVCKn4E6oIGut/eHWpxIfb4dYnHAR2qmrAULDC80zAmQQ6E/yH+XODT4+X2W3+rNaZNGLq/TA9tswldeRFHyY7EPMV48vTzF/DTzYPz715c47b7p2PMqDrEXOPFDC3bD8aeJUir7KL48WHPxwBKTpQIut6sossArXZUS73Z0GCVXTHs2qRsrc1lRzVjjftdRSDvDgxFQUcDfH7RADFTlvgCE70ReLcIMSt1DFpRbXAiCdNCc8GKhw5/GiFA75fKKNUa8mQoNzvYKhTxxZ272C4cKDgPKUBZQDZ1knHQeu1gDemNHkTRruTw9+cb09NEL1IQQXHzOgJTcBV666swzBuc489oLcpmJvqCt5Tec8At/Zzn52bNOY2aZlIHQeLkRS8pP6S1JRViHXfKIChPI1Uga9OGUulyhci6pGnVLLARw3P24CBnO8ognaOHyKEPqjFiYiSJP//6l/Ff/8t/jkSzLrRvNB1Qq5VRPSihul/B7tYuNjc2ZBjFZhK+PnnxbH4Uc4sLOHbyJI6fPo3U2Jj5OzMTCzPpGKRV+AnomQ1G0odXKuKfD4plOddt7+xF8zJ5EanQ4NqiqVNEHapMcjhIu6TN91g8OMt7OUwvIloUMxcOfw/KTjFE99tHcHmzRsgAvTjL57cGIYIWm70nHTrVH2EggrIMFn15zzmVO5XUkIDp6WkVQC0uMEOxAmoEUgLnKvvVqLuvD2bipmQOFiP6Ijb6ygO+HxS6NkFip5gTy2jVkh7kvKIjQuMd5Z4NZmK7Rdy9dUckF6e6sxeA15Wff4RFbglOSCJbgdAkcyHWhGni8YDq11lQ1tUsQboYR/2GpC3uetyI4mWo9+lz7b713Z4NhDWqQN1JQjhm2Rg524XCQ1AhRqe+LA79Ysen8MaQpZ8GXgTsf6A4ddKPvoeDXt9ro180cKlK33NZ2ZZUJ1a0lOa4x+LaLmq1ChKDTMUCMoGjH69Km350aIgqhVGMpDKqzrvjovVY9CvSQn6hOGOpWl8gH3FRTnF4kDZMFAVoXjOa2asl1ptVgmseqQmm8/VmGwrQjRb2ylUU60083NzG1es30eFGSo1IRseb7QvDaB/bqDKbj/SVdirL7SwsYF8wDCja+AP0YubkGKo+TMNJLlybLJjQM6VmcFXg5qHCOXOhcUFqCvK8TAt1a3vmAUyfjuQQFubmNTGc/8TCGr0/ag0LwgzO7KT0w4qPyVtDAdDpmh5GND4tY17TDM7DaXNy67aVktLngZ4PiXYD09kU/qd//V/gD157EZWdbTV57OywmLiO3Z0tFPf2Ud47kHMgN69PliYSFWpMJFSMHeZhs7iI02efwulz5zCxsGAUSKeJ9gD5TmuVpuJE8kHOeaxUxI1vbe3g/fd/LeTPz6HxWzI4GpKqhp83Qn7yCzEbV6tTUDDY72j1w1N5J9UxobPPAYBL6hTAAmJh0HO+2qEN96xNn2F3Z79j031U+B5FmwS0zzTdUbkXci3oEnA0pdqgQRdtYEWvBZSt0U+xmocDLGstN800DzijNm0NxwO3xw2nmKLAHPu5SCcdMzGLdOuhbmJg0+S0/DfCMXWYVqq4e+MOVu89xPLSoqZAjY7mIwMwm09p3LMA4oAVAr2WJaouphF38NYHOxwq600r/YEE8YDO9++HmB9kMoyS3W0Pif23vyvsaQqNmC+rKur9gYaGSl1mHTZ72PxukO0nWlyN4ehARtoBLfNDWYU8SNbsk0Ww3heSpd+Hmz7spvWlQE59BNVnZIztxQ4qOCrVkgzG2QHHNN3HOxEpRQG1TZ6UDRpjGEllbdouBf/ywO5zZOLWwmgjRzV6+6Eo6O89fpLq+yBb0g0OzTMM0ORMpckOk9ANQdrjRdIbtTr2yzUUag1sF0r47NZt0R0dts2n0rKctPPBtNzyBuZUE3UN2mPGyxMZDQd1SV/3zY3nGmVuUDWNkGvudRSc+/rwjlQJXOAu/1Jg1vietsn10NNgVt4TcYJqarCiInXB7Ao8efwEspmMDOvV7VevKDW3NLqvCY0aXmIKDqJm8sMy4mFXKjW8YR15gY0HHtt0O5USXn76HP7H/+o/w3Crhs0H9/Hw3l0hdK019MxThrQDDdllym7NVwySJvnjtAwr1lYp9yPnns3imUuXcPbcecwcWUQnNYDuoF0DFc1arBuwLb6ugbb37z/EO+++F7KbAeuMDH4j5m9hQy3UMBSGC+iz6HPZPiF3aoHAZiV6ALJiax/AePuwq4Y8OLoqxrJkjv5i05FJ+4h+/WByjlv3PBSRfU/7fu1roq1ZJZs3/TvRJgufzrXy3nu25hK4yCHQQY137Fp1OKJO9JpetNe9sv/iWWm//yH8o7y4w4DemN+GaiWsTXAPhOI/Mz526B7sFfDpRx/LmpVDE0hvcE2Pk+YgCOl19NlUloo1p1g2H6SyYXqKoV/bex5odc9U7LUsxEGQ76n4z8nilo1WzEaplkrSv7yLROlXP+jZzQ+G2YHWcJOUKHi7jC3W785/c8Pr6LSL8Sfe7OFFqTgl4jfcA5pf8Ce5Z+fiIt4rRrLzW5mwh/SekjV9jmCNqOCd6MqbgTw0/27Bx1qcGbRdZmYeD5xUQhvKlHHt1joUsglDSe665qd9/P3GKQ1PMfk5Vf2W/tkONn5VNx1RYig+8pZr0ggDNiCLSZriFDgGqVJXcH7n1x+hVG8BpAsyOaE7tgOr41jjmaz3X8E6dG15cHakYdJBWzSeznpqyc3rPLg1sNikCD6fAkG4WeKnBwelQuDCYjcgOWMWyiw1NtMlTdoROgpeyRwnplbtpGgR0ihqn9WBZ2U3TdgIyISNNCZLtEKnBWfuXQvOGl3f7UXTV/geOUJogG3RySH859/+E1w8uoBHNz9HZXcbebZU5zlQN6v2dW36ICMSKlV5wotWpnGljplBd2d3D2XyyqRbWi0NDHjh9Vdx/OI5pEYz4iuJ9gsHpNRa2CsUsLm1jfc/+BC3b98RFUXAo2aRML9RAwaoT5femZ9nSF9ZULWiNaepmC+KbDxlGm+0Bj8rH+e98EAc7aWwxhwc6fXCbDynJyxIcCk57RPkpyGTcm06X8PXsu9fz7g4hTyTsW47HxUmeikEZ5/HF9GEMXWWqM3wPnXJY1RhPAt1Wd+hoBfJFkLWHwqfXH/ek+E8NgMz6xuyfGhR/9wzQ/5KBfdv3cWDO3cxkR/D4sK8ELT5w5h6g7a8bs5vBv32Xyid9YULIVuMX3//nnSYB2Z+jRd67bn6zIUDN79vCtD77/xtCPmWaosmCDPllNaHLpl4t0v0RmJt0v6Yv6gXz/giXiz0i2zIuL8g/PF+SmNcnAfl+O8Zag3aaT2FeSCQS+bG1cES/D0MVdIn1zxpTbJk/JcCbJdBkoUQq8Zq2vYg+cxwLcJdcVpAfF7QnHrQ8pM/vqiePO31enE/h6CFZsOF9PLiom1kFAuDRNDknWl8VKjWxDf//J33VCRs08c5mdaEZMrJOPbKn1sji1ztEoIcP6fP2LNAbPfYN7WCZZBCeWuq6THNC8AHnHoQ9wXlAYIqBJtSzKYg66JTJ2HwdeiEcfYMPk6JkO6w17J00dQrRJAEHOZ9wM/E4MzAp8HFgZohb88gTIMhFrdp3qWiZts8P3gP6VuxND6Gf/Vnf4zqo7tItWqaIr00v4BUasSkTaHeZ7g0uNIFZYFsDfR6NlCA96NSq2GvUJTGmjx4qVJGOwGcf/E5/MEff0vFMVlrdimJLGBjexs3bt3CW798V2hazSjBGIoZBA8JaqF5yEXUAoMzvTnktU1JpOn/PZhSGeOpr5ChJseEoc4hm9VecVAZpnJEazQ2IcaKaZqSGhCfBx87hg3E2EEQBx6mle/pvRNp0hXQgrJl3xach8RF+7pTdh5ZOvSjh/ayugv7vRD+r9Frxmo28fdhCNs/qHc4GoiIZK6BhmOA5nWj17r+1OrYWF/H1d9+ojmOK4uLmJqcUFbBpitlfoMJ/V1vO2iZDwXosG7ssvcz7DiQVDE+mCX1qZ7gd+ISwyAV9GzcY6B/1sTqj/9PIWivoFPFQPE8ixfO6zoHG39x442Cj0XsZIwj6XjgjQfbJ4N5/O+x2xdOK1sw3u/ugVCvP8BAEqrK0i2Hd+QsfuDJ9DuhONgvIthJyOKh+OTQlCMJePA/ts8S60QKn9MDotzsQjXa+THnpOJB2mkN/p4sMDUOypAsA7TN6mNAItqn4VEDdX7f6mCreIAf/+wXKNYaSCRTUi6Mjk8q7SbCbJCjDc5ZpqENfLR4SGs6iZAx3cskEehrkplKywAoqAQMWVvV2TeoB3Bxws1mKOr1VFBLJVORC5149XbTpkEHhYGug4JqaPUNRRpTijTVGu6X2FG0V+KV0sq5zJpUbML8gOYlMtCKbgkUDTvvVGhttJDsdnFsehJ/+NLzGKkVcHJ+GtOU2EkhYUM6naphQHVuV6qcQBVZU4F5cbjskTTHfuEAG1tbWN/YwEG9hnKnjZe//Dq+/NU3kJ8YQ7VFfXYFdx48wJu//CU2t3ZkbpQcGjZfG1oocOjBCAvSuUiB4feJ6NkaVqyRQ5lRkGjxnvBQ8s5Hrk9TI/W76KIAHdIdX4+uiHAAZXuTPLtTi/16kIMPpxQsMwnXt9VUcJ6dnTHDf83ps2zM6UZOvLbxYyyExujTaKP315/oGPf/iB8ysfb6+EHhgcvemzlteqZOyaM+RWjlFqjQoIaBYK3a0YQZ8s+f/vZj3L9zFzPjk1icn5M5WC5ng4e5JnX96U/COo6KfeEgOTSwgQeMO+yF7DgmGRRHHVM1ODJ2JB2PlQ5auQ788+raffJ//9uep73s5pqcnNJ0B6IU8nA8pSVEio0qj25umJ7gaNlf8Em6Ix604vDd0fCTAfrJYO6HgZufeJCWBtNbVGlxEqgNM3HyIGPudHZjbTGqgSPw4FIlSJts70Ja58A5+2KOH0xavN4hGNJi58z4nJEwP2iymfo5+pT0TdSKqTWsIMZCGicJJuRER/fDRqeL3VIFvWQK73z4ET65dt00zwND8pqQPzARnmaE2iBPq7Rbemnv0agfT6+sMYTZjM/rs8yGNINnOV40FFKL/GtNW67rJl1sJXpeSx9ttLxLvXgQ8vPxmlpwsRSZhUMiU1XR5YiWkIyLKNl8n0PXXswagNeftIGQWKhsj2Q42SVrMwODFls3bgBW4Oz0MNRuYTadwutPn8VLJ1cwmx1Ghm5kDL7DaaNGOByUBxa1rsEoyPWy/OhOCfEe8fWpS+fwAi4mIuj7Dx+qaajCDTmcxCtfehWvfOl11Lss6Jbw2ytX8N6vf438+HgEdjhU2fxN6A44LPOp/sgu44KJPvlHyhuZmB02gldzR/BqN7rscO0mbivgIMEDuKf9Dia4H0QzhQaYOMjwPct/MzmmvQ6DLtUO/Cw+xTpyaeO9G7SfcZVO/7n7NEbERRsCdBP636lBuf+JHxS+D/3vygbFngXFVDhgVUcgepa+mw1JCfmhc0pRtVzFxtpj/OrdX8lq9MjiAmY50T6fE3rm1CAbn5bWmqK8TmsveIa491CAjTrg/No4BWTv0+o8fVlivxnFArQ1jVndoS9d9gDt1GTi0//wb4UdWSAbGyPMz+m0V5GMSItOSyFxsGpoOGl1ZSygeXTzDf4kQvZCRjxg+El4WDf3u1jaU7i4VM8Wmoka3W/VC5pGd1q07ZP5hwsQfM9qbvD0Ij5nMPBZWvqq2NoG4Wuq0y+kZe6ZweJSVAANQdk/Gxc20V906hNBU74W1Bp6HwzI7BZsttUFV291UO/0sE9f2nIF//jWL7F7UEaX/gypNCrVuiRmEgeG8e92XW0BqPuMgZsdlQFNez1BG5BInbaLgYcmirXfM4Rk98o8vhkw/D/7NztY+DtCVbGGE/4+N6U8cxEmP8tEZ0gFQgUeotFGU79HmoNFSOPlfThEDFm5UkHB2dYcAUQ2lxcXbVQNB+1S8cKDjRO1OSNxCMl2B5l2E6+fP4M/fe15jA31aA5nKpYh0gfkrrviJntUQoQAbd2A1tmlQnI4OMz3gzrjrjhpBmoqNG7eu49Hu3vgPOfseB5//s++g9zkONa2N/Hjn/8MG9tbmJmfF+InDSS5If026BhIh8BMJmoyMQRtB2ycs7TJJTZJRh7H8rHoD9MwtU1gKYPWPt4c5WBJ9y/wsa4CiQMtZY7xaSNeL4moDqsf0EOE79tal8O4rWC1Ki08D5/gK+IBy7O2aJRckK6qXqKN6jHG9qz+D1+9mSYCZfGhCLEBz9pjVBuFtm7ZvnKyOP2wazYXsl6poVKq4KMPPsSNL25gbnoG0xPjmJ+dlnqDCJpNe7wPdAw0VRDXjKmhHCjaO7RcxTKQftyyQ85AoWnaLWO1s8hiiQBvpNm2AO3/Ft+HevzWj/6qxxMvm6W8JKOKNh26nM+VHV4UtIKA4lBbtleY+2/gSQTsCM0fF/SnI5hSgPjIcfug8d83lG1X4HBKYBfIJ0HYv8e4LpcZSe8cAi1RV6SZDpfZh+fpxluAcsm1nlsX2ZQk1ghgV15oWfyqneB+CkomFT6D1BExdQp/nzyt2r29jbhND4wODspVDkjGQa2BaruLvWodH175DFdu3sJQNocaJ4W02sa9ykXNrp8XBtl27Kcx3y8DtKNpZRNRK7zxvY7CiLR5Xa0RxQ4P49ToaBemeYtGsC4yV9WoeBhmVfpcQB4YXs3n87DRRINbSSNQ+5tkem7XioHUJH0WGFjYVbZ2iJOj6xx/39QMdH2TbphZQLjfRPQstmreHoucrQ6GObUaXfzpay/hpVMrmEoPYDhM/GBzj7IIeQPrmIoms5gQ0vSrQrAhG+Hr8XdsnFZPQbpUqeDRxhY+uXYTB40GMmM5fPNPvoX8zCSo33PUAAAgAElEQVTurD7ED//h79TQMjkzg1x+VBNT6ADoLoH5bMaooeAw6H7M8eBsSMtaovX9/8/Xez9bdl5XYuvm+N59uRM6IGeApJgkksMkSqQYRCuOa8aSx5bG/mHmT/APDlX+xVVjlyfI8lTNjFRjjSwmgAEkQJAgiExkgAiN0AC60d2vX798c3Sttfc+57xHeZoFdvfr9+4995zvW9/ea6+9NusPGUWArflESemdtQbXsVciwInoOSRryb+HusgHT8TIrmz2aNmTeZfQgyWKwKQCErrPG5UI0NnOSKNHbDKL0Sx65aQYnc2is/s8ov6Avvi3iPIjA43RVoqqua98MKzGdqmt1AYxk/oiOJ9/5zweefgRjZQ7cfyYukvZXEUPdAJ0DEQmQLMBR/Wp8NFwfjvsifVhuK7cm9oOuNjbhmtck1mZbmQPNnvRtNXxWeO+Ge/v6pydx/9upso5WxZVSeWiYGWXIHpIBy2BYwqivFksykSEmE2lIkWK6DOUHAlY+1RmSlmyiyEL0NmH8qsPyoA8PCMCyHmgKLIL34GZOcRFBG7TkRVeu37ZNZKurBCwOadLrljFMvcliDQ7fW2bfRYZQlAcYsIJeA7EkZLxvYN/tkiUtqLc9ECnPxA492l9OMvj9Xcv4GdPPIlBLoc+ddKkXhjtucOaNXf44eVNAaIPPF3S1Azns8JmVcDmWndxuorkTeOswqgvDN7r4YhxoWUjjHYD7COSYbSpqEwppGUo4d5H34yQ7PE9+GfJHKk1Dlc7FQ/8PvlYqrAQjfUUemE+LpoJsSCpdcn3kkGPFQZj9JYFF2PUZlOsFoA//eqXcLJZRDM/Ra1iEepUBxXXOjf0DIVcMR175XpX0UXyUHDbUTX/0PnPCpm7+/uS0l3d2cMLr5zF5e1t5GsVfOGrv4OFtVXc9+ADeOKZp9FozaMxP68J6RwAy041qkfIP89nioO8t4qgPY3ORovidxMrTgPqFABnyURyAbuAJB2AG3svie88aIm9IL18Rq/vwWzytdiXNoSAEbQNCebvSuulIKL0r5CoH+imGL/i/e3QtZbyJPaMSds+aiv2ffaz82tp8dE9SpyGVO1H0lazzyI4yyeEclVfl/x90B/qfUltEKCffPwpvPjci1heWlZb99G1ZTQbNXlwkOaQikbTftj1aR2RagJyaV08C7uHNvPPvH8iA2HAY4cQfylLd8o1ApC4r9qrXkNT0OKHtboVXVaZ6z55r6Z6WyOGFWNM9+uyO+f+YrN6rJ6MbDFNqbEccVpnwTQb9UYYH6dggEIATRQawkxIEXZmKKMedEa4r9fzGxA+GQJHN9tQadA/aLLYMt19SpFF4dgNTYAhA/zZSCSiYf2cjzaKAyJ+3nSidngwUg2ZnTYChfnye7YGDBnQsDkDeex2B+hQvTGaYn1nHz999Ak1p4x4dRoIap89mk+MavFJ1G4eHvc9FnU81wBqHhhh0alTOoYX+D2VBNGHWEa6a2oOA+Gk61NAZc89Oh/jPgVfzegjgITRdkQT/DOVI/ww/LNx5ybv430jCHOFs3DK6yedwwaI6DbUondnNpsKbqAfHs1k3iqjAW5fWcDXP/3rWKsXUc+bLS4VIXSIJ4fPHyU4R5s3D2ZelMZpuZFPHILOMehQH3hmoBb00RjPvPgy3nr/fZy67Rbc+sEPYn17G3/7zW9KiqduQ46Km29idXVVMyAXW/MqsvHAkf5YAwjSIbjm62EmU0Fd6T6IgrLojJQM7zdbkmtsNKGGNseWfrtXXCMEGjus7RCPgzugQ3/nOpYz4FjXofuY8cYxTa4Vtvm7wEuuhBG550xLLSsBwwvj7i3jzO79AGB7znFNNrcwBdt0oGs4SRrnbtdv6zrew+tF3IekqjS9ZyD5JvlLtttznBzFD6StNq9u4dy5d/GTH/9UVg6ry6tYmJ/D6soClhbmsdBqoVF3v3OfWG8NKr7HZA/gahOnAAXKHiAEzZENGFXEjPbujHAhvDns3wx9okic0iWuDOk++d1okkyMy10nngyMzJ56jmVp5dgBOgAyLujwAwraIsBNG02+us4XJ1cWoJpWRQNc48TOUiA6HHwiSUQAGUooOdni8LAxbalDWPL1jAwooop4n/h7XEf257lwFUnGpAZXZyhicK1qcLuMMAnMlG3pd04YGU0wGE+x3elhlC/i8m4bjz/7At4+fwkj+RQWMQtDb/n8+uBKB+jsNfHeZsHZMpoY+ukeHLpWz1rkpmWUTAByKkc0HbNplN0MiPQEN7sdyWn1PNNaG68jxYFrfuN+6cAVd22RfDTIRPSgza2iIlU15NjNkjQmnkREpufiwzwVPRPM3OOXV0b++eOnj+Nrn/oomvkJakVSKiUBmxne8PKZFZgGmNEX5YF8XTnDuV6ZYB3vxYRVTUWS9E1E3+z3+3j1zbexNx7j2E03oLm6ip8+8iheef0sms050VtjL5oySmZRkKBADjemoFO1EfcpFAn2e8pt6rpcKRGqAN4rNaqMRzL24T2SyU+9pgIXo0EZzuszWLod9EkctGahzajbZoxGRhU0Cp8V51Dy/qrI652HBGn+F/K/CKQMkFKaKgXTg80bkfnqmhSNp4MALLO0jtJoVolD3ybPpJG0MIZSSJdyEqgjgqaTILMp0lGUObKj8/4fPYCN9atoNuawuLCElaVFrC7NozVv494YSccsQhtebMVBccE+A9EOPA+oMwCdmCElDSw+2CDBtUClwLughO1+BUB7Wp/syVzvqe8dAGhD9PQ/cSZOcGfTj4TMt6MxiT6j+p0F6ADlALz4XVVOn6wd0V/aGXiQi05OY48sQpOo93b5VVRYw3s2KJeIjO1wOeg+F58poWekSzYFgm2MtNMuG00nwEhVhnOTacRgOuqQrwVAaYIIHcH0OzXPbAQxO9HOeIruZIaXzr6Fx555Hj0yDyxmkf9z3o4FOIugg6VJJzEQ7Pk+KtR5UdOu3ThA44Lp8Ge+GYrIPOWMe2DXmQ4gkCEQi4gZZ7Iw01Ia5vKrkOTFPZGU0LsXeS28poTycn40rjciK3XUEZwFJuSTbViq+elm03ojXtNsjGA+1ZQM1gQIbrXJEJ+/7Ub89kfuRg1DNCibYuFb8gxzQMxxSqPqK+ajofZqN1Enn2/RrbfKu7+JtNr82UIeveEAW/ttvL+1g1m9jvx8Ey+ePYtHn3oKSytrJqHjSLCiyRiZnUhD7D4UJo00IDapWtHazenLXq+LSqBeOtQQuh5vv9dadcMrafe9pZq/a3p6o6FiXrNRTwpQAt3gsr0oxWXFtRhdbMF7qhbj9Byvm+PP+F/WP8V8qiPYCW8Ns2uNKDqbMWfFANkAx2SdVliWTDL8XzyT4L2zZinem2jgCd20RfK6Vna0iuaYKCvtdLqq07ATlAXdp558Cs/84hk98+XFZSy0FrC8uIDV5RZanHI/39SAiQBojQDzYEiueNx3STbCzN1liqrvpG51EWWHZUEEgDbkWKvdYMij8SjW8/kLD72blPdI1OngFz8QxWGLNkb/HAbpg9xzEtH6W/K7+WL8lQXoJEo+REtk+ekoFsZGjZsQf89GywmI24lhp4w/yDituchjcRn3dTBCNxMlI+Dj5I9rF7BlADo+D/89wDauKwCd5uyiC9T4EMZPdj+sASUaAUw9QZe6AGhqmTtdthEPMS2UcWFjEw898RTWd/YwRBEzWYjaBBG1/fqiMU1mev0JHSGTF9Oe2meKNlPjBcXZquPQFgMPNmVLYaMah5fzy7q/2qjs6BuZ77HL5KRLpwE+ZUh+n+OeRkExMg8CTqwF64ijxC7olPD0tWvhZ1TxrFBK7imd37iABaAO1vEZqRCxYmVB8w55SFeGfXzpA7fh03fdglpuhDkWfDgc1SMhOrDPFErbAWdFTFtdJt3zWYS+obg52casrEgF5zx6gz62uj2sd/rgHJEXz72FR5/+BQbjCY6fuAZLC0sCeZnzz89LM2wqAx9u7DQBMYDvT/BTRqFofqIUnSBBzXS01vM+RrRNvS4Pbw1hTVQdQddZm734avk62FrR9ykwda9y0gPusGhr3TpR6Z/CZ8QDYnV1RZ2aPDDifYxuiKao9LXsNXjQBhhlJ7jY/bV9kwZfWk/+/ZFpKnPz2g6/pnWbGV0VKhRp6Yds3TdVF1Ub/D7SY7R6HY2n2G+38cqrr+HH9z+g/Udr4YV5utYtYGV5CUdXFtGaa2BeCo4KmocGJ4SE1QDaYIcHazrIxQA6Ebc58GYB2u59jFGLpha7H1xT8UwtwDNFVqzv3OCp+9JgNJE8BTeScklJFdYVCrrRjpgi6R2I4iFmgTVOzNikByLxzCDZhBj3T5v9vgDGAOmQXkkqpU1v5uWS/nn3U0TuAab6uwN0XEuWzojDRZyYhB/Gz2njZtzpspF0YkTuZ6M8NzyqN5430jsW3ixyliH/oK+GFLZ673UGGOULeP6VV/HE8y9hUiirWEivDQK0ogo/Wa2Bwg6D2HSJbeiBCr/pV5kW8notbTQddGQ3HPnF+2f0lE1KNlBO/Xq5ERn5EQgTjt6nanAdJcoXmeunUUJEQ7x/4VesAzCKw8mhZzwdNw8Xq032puWpFXJpxBPFOjsI7fujBqDgYDQSx8zfOdSUAP07H7wDn7zjJgF0s1JS+77dL/PzDEVWErU4aBAgubK1lrhZWFicsqOREXjezXJyqiV0p8Az587j8V++gjcunseFjStYO3JMjV5zkqua49vi8pIUAlSucGqRvNcl7YMcAHnvrW3e2uDV3s1JM/Ra8efGZ2YaXZ9Cw+ic4Ovt73zGvHbKGOmopzXBbMiBLajA7FBbvqbp4K3Bg8+Z3ig8GDiA4fSpU6JKEiPJ8MuQi6HNnqSNb7InDw2DUD3rQA3JvtMwIijMlHLU+vLrjaBD2OFgzcg4q5LS7Efx41C0zP9YeOfvkq32h7iycRU/vP9+vPfee7Jy4Mg2cvccNXbi6FEszTew4ABNDpoFXMogNVXKn1/4qzukJgDNa1PR3mzyEgD3o+jQZ49JOJHBh+m/yVmj6zIiaGWTDCSHT90XPRqJhCx0i1myP6iOA5RABqDj61kOOjZSAHREWAF4eljemRNfy1IcyZP3P2TfO/4tLToYYEUXUYBQNp3SwjjEQWevJQu8AazhO5H9vviziiuhlPBxVty4cZjIpW7AYpc9PnKSpBg4dZqtw53+EO3uSB2Dm/ttPPzkU7i0uSvumRF1gUY+xaLAINJPwy2bOacIqVCwdmw3TeJ7GyAS2I2q4d+tmGepdBQmNI/PD7QQ29tnM69eu4emqZbPQXDVGT1tNDsEb2nRhEVOYfAef5f95MgAm79C0mcgqdwpAWeCjwCpXNJni+hKTUL+H3+IdASpDSpNCNA18qTDHr74gdvx+Q/fhVp+jDpbjwnQSfSWyGXNVMrSCHvdyK40e1BP0g46RvHKYOy+85mMKzX8zQMP4d6HHsakWsIwBywtr2JtdVVUBicUUUZFcJZrXLFkI+VI33DQQa2CUtGKsKFy4mtrDiEd5yoVAUkYGwXFwKtScJQvYKAxaVbAZSMGteVD+oX0ORvRAJvRePzdDlV2DtPveYBiIWfzEwd93cPTZ07i7rvvwokTxxOu1eoSJmPVHQk7YmUkdo9sb6eHv9lF5K3AmBUKexSdcLbuopktWqf7xxqdAqT1Odwbhp+B160xFOwvGJBGIh1CqehMo+I2Nrfw1FNP4xdPP639R9CNg5NR9LEjqziyRIqjrulA5KBrzLY4oDdAM4qTyi6sLiArA5fexkirlMIJ2VzWRtmeWDZ7CM+cLMVhmajZtNqemCE3ePK+mf4hwDaJ12OiSGw446KzUW00ehx2r7MbfHDgZJjqZwFc7xupSwLCmXEymdT5MEBGWh0ndIBOWAragrIYPzhlRVAZSUzwQ0lk6EdV/F2vnfGBjs9+GPSDL2JkHOYofF9ylnRPS6JoAIPRWNEz7Sjb/SG22wN0hhOcfeddKQKGOW46oFCtqcKuopn7iMTCJTdmcjtuFnfQcvkZvxYgzFSPQM0NH6miFSMClPx5ZuYp2mNIT3m7F8bzxvvL7Y3qE9EoHn1neOEszWX8vBfgGI2OaaiU0jBRSOXK52ci98zpMARORpJUS2TBOTIzLV5i1Cwn0C+VOfx3iAobZgZdfO62G/HlT34MjTLQoL9FqSKttXm3sFHJAMVmHVrWwHUSrxubicDFddOk8oKObWVKBsfye57Um/g33/guHnz2eYxoGFSrYGFpST4bjJS5yVUYXGg5r1xFa65lnhxq+Sb1M5E2OjIdXgP14Xx9gpH8qTlZp93RfSBVwkIZo2TSQR0qFyZTmS6p29cleZxpqWfEQzk2vE/s4TMjCBCQR/0eSsU8Tpw4hg/cfReuu/6MImi5PrqnSjYbFtAow/Dp4mXLMAK8Q40T+9y39YHfEsD2wFPgnFFX2d71SpirtNRYpHVn9Q39WVp8o4RGQ0bPE/QHLDLOcHVrB6+9fhY/e/gR7LX3BXj1Wh11NtKUSlhaXMTSfBNrSy0szc9habElD3NOqFejituxGp1jMrsIWMK2QHigczJL28TwafelT2YxBs0U80njMxtOKVpPOgtTM7Pc4IkfCqC1+YK41t//8wCd1CR9AksqNwt+yaRB6Wl40FAkoungNVNANUvTkNZEsSkAOiLjeOJZgNafJVFKua8A0+T7wjbvkJg/FkkW2C2ycr+NQ0qFuH6lkh5ZhsY5PjcjVsp8kungyKkw2On3Zbaz1+1jrz/F5c0dPPvSL3HhygaGHGOvFi0bu2S8tkWy8VmkXPB7a5vI5g9K7+1tpKYiMS8OXocq4clEFVtsOqC48GIMfdJm7TAdbjQqWKTz5bLpcrZ5hT8VqRr/nJUYEqS5qfmzIauLKILXzuuwFJ/TRiq6p+EJrUwsGWeWN7mce0rbDIYZyhVK7UZk7lHs7OET153C1z//KTTKOczVqvL4lq2njLNY7KOmPMYR0Y7SCmNx8Nu0D9s8BGUCtCZsFBgVsnbQRX5+Cf/mWz/AfY8/iUmlhByN648fsxR6bl6+G62FlrySKTsksM41+ToV62TlAN4aI+uiKVa8NpANLKRE6HQ0b7G9v4+NjSt4442zuLqxgcWlJeSKRU2BkS0Dh05IZ13DcGASTh4OMTORXt1W/LKofToaYrk1h9/83GfwkY/8GuqNmtwhFd3qCdhzD2WQ7WUJcpOCHYepBnUWlGK6J43OOJB1Z+hLBi5GR6aKBzsMLCMQveaBQLxGkhUQqNnR6oMlCNCDIYuCA42Je+vce3ISfPudd/RJzNGPg6INpKmBbjVqWFucl8xuaaElHrpKV0EH6KDmAqCtruOKmuDRFVgYZWP3J8yr0vZty/jCF9pqNjEOLA62KJbaYWfXq/s+eup+KxLyxhyYm5W2J9pbpw2O0dptX0t/ZUE65WTixIgJI/5q/oniofKr9jDt+/i6IceKCDU2fYB1gL9tKjtxpYGOJpUD1+b9+Rp75S2XGbOZAKyIooLfZeEh3icL4vz+kP/YkjKPjvgei8CMW+V4JgItjx2qOMhF77bb2Gl3sd0b46XX38LLr52Ve92A0jf6crMByKNKo328uOSt5lGQ5AK3rjdrjOF7yvd5YhGHFddMikSAUvQqDwbrkqQqRAVNV4Ekh7XrxxUxahyWHRCyt/TVQGqBCyp4+tjIce/iMI2IR+k7ZXOiTaxlXPye822UP8VhI4mat55r9Xkko8jMOXjSG5wrp0YbeiJMRihOp6j0u7h7bRH/6KtfwnTUUbdYo9ZUc0i/21ENgCuMoGjFUjvYxJsPrMEnfsm0nQWzRt348DypGw4Y6GNUaeLffvfHuPfnj2FWq2BWKuD4iRNocqiA24g2KXdr1PQ+jNgZXTNDoHLH0nq7t9zAXBekKPbbHUXQTOltL7Abrmet4DrICtjZ3hZ1Qh6G38vZgXzu1POy25LWtZGSWyGbB2ROagyOfuMhc/utN+P3v/Zl3HDtaSsQzuirwo7SIfLyubG9y+cYtSVL1a1dWfSZy+1ifUS0nayjLIGaGSRNcFZm5PWObODF5xrKIAK15Kgug8wCNMGZPDQ7Bc0FcorN7X0NuvjJQz/HSy+/giE7liWdzFt7vRcCF+abWhfHlxcx36wJsMlBsybAZiI1KrF5xPXzcR8iWOL1RSAWVJgFd4FvqTLFcM0K9/x3i5bt71EkDBzkXg93QL0eAToWY6KljmpRhh8OCiHr22qtsn5SBAeeSY8PR7v28Dxaz0z1yD7UpIvGu9viNeJUjtQp/h7/Hs0hmrScAej0g8cUFj8AMsNTs1F2tqihjZMxTorCRTwseRXLryMdNRT8aHxWXhclP9JJIyd7UEbRu+197LR7uLzbxXOvvI433n5HVqJDPkhxe9TtGv+atH36w7c5Z37DwxBJAG1cISmMsO+Mw0xUgvNw/JqaT+RN4X6/bpqkzyj5HU9xU06oWBaqmQwfHMVEW3hpM4QdTraxGQkERWHHfBpl6Np8vZDaIKVh1qIszpJbzfgUqLPPoo9oL+ZzztNmliqIWgkzdk9OJqj2u/jS3bfjq5/5BHZ3rqCYy2FhflGqhNnYTPV57lIFIQMlH/dmvKYdQPGseY3UFy+5HSULoeTkO502hqUa/vLeH+N7jzyJWbWMQq2K1tKicY2M6skllxkdmyGTQIm88GiCdq+nEV6DrgGprQ8rjIrPV2ehT+vmYZLPaR4kzZM4/WNne8uM8ms1USL8j/e61VrQ86d/tUBSh/FQwEMqgyBdrZbx+c9/Dp//zD/AidUlTMcsKtogCz0RRYHGy0cdyQDXj+aEbw6wyYZpaVRkkfVhLtYzQfdBlz+IZy4BeNneCHLnEfhxzWqk2MBpDnWgWkduu9NHf8gZnAW88NIr+O7378PefgdFzu304bqSLlYraNaqahhi9rDGJpW5hjTRBGh+j7olPSBIR3jZPrDmK+OKTXHBvajjySnVX+WgLQC2zx1ZWRbI4x5ZcJgCtL5//NQDSfnR5bYJHx3EdiYQtUg18eYQEZFI2WIUTPCS2dQmXiNJITONHHbyBHA7B52ZqHCYzwpAD/CJCFqRlETCacpk6UTavZRVcURaEQASnHQ2Gkiyi0wxIwvQ6lbM0B8B9vaaJPzpOTGQ0TuLOrzC7qCPvf22OgUv7XTw5HMv4Z0LF5EvVzBkNZ0PgtxxpZrw54yirMjpfrJSF7CZxHv22ebsJ3Kc2PH84tDgOjKjHQdKRv0zs9uUGsIjVnH27pWiooX/TDwHFf/YseUHWPa+ZZ9zgLYWmgLfjDWk0ylhu8pCGAuDHBDLexYDUJmyh+459N/JeiS4zoxyKJXzmA77mCsWMT8e4U9/63P48M3Xob2/hZ2dLSy2VlQgKheZxQzlGGiNQuNk/BOvMAab8jNJqz2dKFI9dvSI26qaVrXTbWNQqOJ//5t78OCzL2FG603qlNUV6F0tXNeMTP1k0mdifYFZBD/jdCrzJHnIhLsZO1pVMLWAgsVCptwsXu3v7uqwueXmm7C/tysAZRGR17m5uSlJGc2k2CTD+Yqk3AjoBOVGvcJPh9l0hK//7lfxpS/+Nor5GWoUIUzNDCqakizGMYonKV46OKepunX1RYAcgVIaQIWcNU31Y19pPTpAh2VvPNNYq4ExAi0PUqQn7w+SBidTqtjUGw5EkF1Cu497vvsDPP/SK5LZicYKgC6XMacIOgB6HkeW5jHfqGN5cRFNV3Ewyjaq0PTwFnBEo49PDHKLVAWprmk3DAugTmlW49eTMDgBar4HrSmEUZ7VRpEwMpbc6IkHZqGrzQL0/2+K4mG2HogxxQmf6QGAh/me+GdSnBTofSNkIq9sChGRVshr4lqyB4W6jDKSPwv0YsbgwS6eLCdGe0bjkuxXVoWRgHFGVpdcl3PR8bOiOBiViv/1oQF+PXy/UE0QbGTAz2kpesoFjU+i2c7mXgcXt9t44rkXcf7SZbnVDannZOrOCS+Vqh0ubrgU1IENCDWPEEaAtnfCK8KtSNUe7M0fbv1pkg1GNemw3mnOqsYqtPgIMEWQPsIrokltVtfbpny01Q5tAaYNQAHMwT/yULRrz0lqxj+bMRPdzFJ7SgJTr99P+fVCQSlmcmC6mVFkD4r3hsYL5vITzEYD1GczHCuX8M9+73dx/RH6Zu/hypV1FHJlLLYWVKmnZ3WXtYBu1wqLJXbGMdIyeWmoXxi9kWYgj3vm9CkzohflwUkrHQxKNfxvf/1NPPT8LzGqlDDiTEdSQHKecxcztWCXk9Yza7UvYByt0F4z0Rgv/hf1E/+d8kEWtUqFHLrtNnLTKa47cwq9bkefm92E/HV1a1OWqDRmmmvNiyrhzEeOcaKEdzqm4mGCr3z5i/jtL3xe0WKzVuENRNkzE9FXcqizAQzZfaI96e6VOlAig/O27gia7OvpYAwtz8z3R2YiaeeUzSemD44DMaENub+YzVANJNmgW/Q6JRJ7TA07qqUUsbvfxfMv/RLf+NY92NjaRYHOhSqect0VUCuXVDBmTYKqDUbQR1cXsUAVBwu5LNxqSkxN0sLQkltGY06DcrkUTRo+IeFEF4CcAnSsW0OaNAAN6kkHBycAuXxTA4hdB52oooaP3y+ANo7UXkdEhC+QSF/5T9apZ2+U/L88mDPt2YloO9UGhiogUVr4xJLDdEKk03pvl/McpAzSym66aVM9ZQB0tpMwFk4CIO6fGwslOak8JY+vZ8E6XsPS/xSMmI6Lw/W03+Ie9+GQJ7KdnKQemG7pWCgwShxir9PB1n4X56/uyrXuwuV15IplATTIP7PV2U9vbZTErpDjhdJBsUm65Q9ZpYRkWo1JdcKbmelgALS8mXU97psddI13QOq5e6HPvBhswdovN0eSc5h9JQvSWisFK17G2rBNONEEFEbFfE0WUBk5UgPMX0zzNScy602QAEG6NhPFEUFOzqQINH0AACAASURBVI7MBIYokzft9vDhM6fw333li1gsMWAdYXNrC9ube1haWlJTApU2e70u2t0ORv2BpHr0mCY1kJUnEqD3dncVpd56y80+6cQOGnLQw3Id//e9P8Z3Hn4MXdJc5RK6Aw5Q4BxBUznwvUwra/RANCxwLUiT7Z20chv0PWj6FNth1OQSoOni2mu3MRkOcM3xowJoGS81mhq8unF1U+/B4QBsI6/UqiqgMWrGZITJqIdPfvwj+KM/+C9wbG1FgM9/Y2ROjprPj9xn/OIayhbotaa88JwexgZS2b2SzZ5jjyZ2o94dZ3vaE3fvOdM6zdAd/DuBmVfJWZhWBzk4n1TvS4e/Ygntbg/vvHcB3773e3jx5VdVKGQfgYIUBjvMQtj4Q2+UahXLrZYA+sjyAhaohV6YR73C7k3z4xBX7OoXKYxoaFWyph+jgSxzpXVtNsJO5Xb2/ILmCQliSBaDtpHk0u+hNO905vHCv7hqRtB6Je9OywK03sAjYJPvmNQjZZxsqGoAmCJd2ed5G6TzNPHQLQ1Km2AORLZJBOZVUAdobdxoPPEXCpWGDbFNAVonk0fSkXJF+p0cIj5lV4Uxl1XFaRXvlS0GRhQRkbS6lTxiFG+YTNS2SC5U/cbPsqjmI5O6ffHPs3xeUjtG0BwGe3Gnjed++RreufC+IucRAU/mNxYlG59shTCjCigBou+ypaRJYVaue/YouSh5b3TNkgqaDaLsU91E3w4mcR7++F0NwonUBAIvMEqJMUg9oxk9BFdo3YCpl288Z36PllSmyMSf4f1mBE2A5s9SBkjJGc3fNb07Dm43BxIFlfHTzk4s1+vzv6npeGcYocEN1Oni9z79SfzBxz+CQm8fpWpB8xLfe++SOGjafFKbzGkonV4X+zu7SpvZXKKxVKSVRlZb4CHCKeDkJO+68w6Z7Rfp66FDeYxJbQ5/98iz+A/fvQ97HJ9GSSfdIDnT0gRFAl05vvmEFI3bcgN41QXcV90iZ06BNgml/pNszqLMaqmI9u4OJoM+zpw6iW5730zzeSNyeRUWyXMzaOB7saAZAL27eQU3XHsS/+2f/mPcdtP1sl4tF/naPBAHiZ2umR5ZYVvpd8Y8SRmQUxoByIcpQQtQDspks/tG9FEEAo4iDBqyOutwh7QCqlGTYUkQI76S92VHJ021kMOVq1v47vd/gAcefEiHJGs4VPDaoVuQ/NIAuoJmteIAPY+VBfpy8D+qbsqiPwjQyvZiKrmKhea7HcZhLKYaRWoUxWEvjiy9aNljHGQhOjAcIUDHfRYeedOLgT+n0z/5oHa1/kE9/i6wyYCf1kCc6Q7QBsoEAI+lA7X9DXjCpKeJbd34meyJmgVve/AekjkHHRxyXIMejis+sgCduNm5PzNfKwoccZIZwBmgB9+qTZLpyovvjcg90cY6Rx4LTAUf0hExVVshbkI0Sd/NW8RomUDEKjOHvNLzeTydCaA5DPZKu4cXX3sDb5x7B+xhGzMj8TSYm5tKlqz+XB2TTNsEwm5k5O3H5LHswXJxOqAzZfIuMW7YENiHRza9IhTZuTOgWTT2BKYC4nidjDwqOfGjCy0qHn5YJpx3ZipLaLGjjZrgx/cljUODH3teBZOfuaKCz4J66KSG4EFEjBArsiNwSEjkz05QmI5RG4/xZ7/7NXzyzElUxz0UK+bvcfHShho5GCHR+KY3sTmDezs72NnaxtraEQ2UpQKCIEow4TVubGyoEHX3XXeiIfMhpzkY6zRbuOfpl/EXf/dtdDDDPqVuJQ5RrWgQA9dkgYoa53jDh1r8prIk0ghM4311a3GaQY95WtDyd4wKJ3yUS+i39zHsdXHt6ZOYDIeKlDndPV8sWeGT1zyxRiAe4GM2oPT20WpW8ef/5E/wwTtuwXytJB52POjxOOQoTz/sTVXBkXdx/6kKsX1rzyRRLTjXGgGW9rUHZuk+t50d9EXUZCIDjX3PdRgqIVFioe5wIA/HRc1G9bpVBFtUaLC1fmevjeeefwHf+NZ3cPnKpqx5zf3RFE1q+qEOmkXVYglzLPrOzWN5oYWlhSaWF1vSQVNiN0fDJEXQtFK2blIbWGza8F6voz1EVQ+L2mq1c446frfPnagm/D6k32fX7wV92iN7EBIqDx5y0TGbmzz1oCyhgpAwgHbaIuMvnOJv8qfk4SU327t6DJgNLCKSjQeXUtLpv/1qikR+igWwjLQsANJbr1OO3Mz41eLtEWQWVOJhxqmb7STM0hl8vcORdMjDIkrnZ+DXDKR5k42H1ufUU7FDS74BXrmlYoMgTZqjR7DmzyJnAN0d4PJeFy+ffQuvv/mWcc88aTXlI6Zbm2OXfd6wHGXKTNtMRrNyY9aCCNWD6Ywj0udkbXbbeaVebdJsix1ad+NsamOXNNrMol7ee6oCGFmGy5ZRJXaYxXNlW3voPmOzxqFoqZ3dUwJdRAnMvyi142sxEzBAssYAi5atUs7352swkoz3lf7ZpZH6GjsP81QnUMHSw7S7j2sadfyzP/pDXMeZf7kJ8lQV5oCd7Ta2t3dRJ0AX8+D4XzYMjQcjXLx4CWtHjoi/pRcwQWQ8NC+Vi5cvot/r4kMf+KD0sizqldXSPsOsPocfPP8K/sVf/Uf0ymV0WAAs1wQM/J9qCO5zo33gS0SSKwY6Kpx6s4/b3bp1cNIOzTNJHLS6ZMfotffVosyUna9IlSHXlA0TIN9jrcP9Xgf53BQL83X8wz/4uuiNhWYVhekIlSLHFNiOZ8s5uyKZPVi0ap2nuvcFo8EON5mFVwTXUYCLGQalio1sVh170OaKpsZq/DpphNhTSQDncU7SYOYWyJR12lxK2tEOsd/p4crWLp5+7gXc/8CD2NzakQUslRt9UmjM0CpVFVbLiqBLqBeLaFQqWJqfx1JrHitL81gJgJZO2tq9+VGoeuH642cjYKr7sk85Y1Et8LTGZVZhHHvaKWhA7ZlpEmxEM0rI6yyT0v/8e+ye2zBfk8zmqOL4oUXQEpdqi5ontGs54tRU1OKgwxeNQlC2ZdHj5GSUVMo9B4Rn5Tj2FBIuKlzqEqP9mL5w0OdDD9vNiYKVsTQ/E6F7tB6gkh4gaSQfNEVw6kFlhAY2AEdGLX4vyNPLyEaDX+0ETBaf0zdJrdIXGXlWVpn5lMk700+YUQsXzyY56M19PPPyq7i4vg7NMlH0XFTqysWRcIGSl9n1qz1Zz8v0wbEZeF3cnOR0CdDUxlKKZW5flnpKqiR5kgEDJVjBtcUzFXdKv5BeL4mCssAc72c8dcpb2j21Sd12b8wPOxtV6SAkTaOohG59nlKzIBgjtvwwjig+no3khZmJK074W+PLbIxcZxdnKgX82Ve/gmuqNRxpNZGv2KG2t93GpcsbaC4soFDm95ux0qg/kl9DqVbFwvIiimWbsDLum+nObnsX5949hxPHTuBDd9yJhXpNdAN530mlihfOX8L/+K//Ahu5IvqlCiYza7ZhtsIDaOr69+jys0CC1DNd8biRjYKKtRqNIdzw2luYSm7HIhfpodxsinmO/fKCM2sW5m9tE0X0aZlZjfsoYIwv/tZn8eUvfh5rKy2U89C1u2OzaeQJrM61xr2N9DyKvOnu9fFvTvEFUAc4xZ5Kgyfnmb1PIQHtCAA1LMKJEQ8GCUxcx+bzbsOc5VYJ6r1tQg/30+7uPi5tbOG5l1/Hgz/9OdY3NrQnKJ9kcEMKTZQa9ehsgKJ+nHr2CimOKubqdQHz6tIcVhdbppWv8+s1VCmN1GzFkjhhSiUprdzb27XCYQ6KoDklhzfQRqSlk80jKI1gJe6HAXdq4BaZKO9vrPG454mHyvipH0gGEByYnhi5pkzBK1IVe1BRKHRJiUYJeYeRA0jAcDyQ7AZN/5yUevz5pyqAMG+J2YKxQLKSHgNk+hNbXGlAGQsiVZYcjM5TgI5rI54EbRG0CG+caJDQ/MrvwKiX4K4DwGMMffguKyp1eiOKQju7e2pQodSOU6SZhg7HY0XQ59Z38PRLr+AyU2lF0HnNzRN96eAWhQZ9RkYd1CdLjnVwXE5UwCVN82hfp7Pbp4Z0KegdbQ0WkPSfHTgxAJbvyUXOQk320MouMvPsdbVCJm1TKcK1odlnH/dX5jDqnCupkUBRdHhZZ4uCXiy0bsU00oiDJAqZBIjxdIzqsIczhTH+6de/hqOVBhqlPOaXmnp2m1d2sbG1g1KziYo8MLzoPQYuXLyIMhtRWg3QwVlRPqryEe6Ounj9zTd4cuI3P/1pnFxZ0mbXRPVcHlf6I/wP/8e/xNl2D/1yHZMZm0msqCeFjzhoJNV6yww1/sAPfsuCuGcITJqEIyc6H5TgdIIc7TiAeEBNc1meHjzkG60FrS22lpOuYZRdzM0wHnRw841n8A//6Ou46YZTKHFoQYlKhrI1YRDyeH1U2LjXcUTA2YJvgEsCIJkKlNEeafQY+BA/w7+nPLVJLLODny1iNB+WoOeSgjvrJhpqQStY23f02+Bn3trewcVL63jz3AU89fwr+OXrbypLVYemtMoG0BoOwYEP9NZgkY+zIwnQtRoatRpWFuexujgnRzv6dFeKBcw3aoqiWWsoFC0IIkDTP2d3d8dmdVLKOddUVygDvBioHbgReJm9DwHaWYDm/Qsb4CRbiAw1iscJQHvkrEKFt3kzNUybJEJGYgBtYElsN+ASQGVmFwYAZgsJAbQOk/rt8L8bfxlFsTAaD/4pDHy8mutpdBTQAjRNn5mmUtn3zQJ28GNxc/RvlP64k1WMcJLHRsYjOgCO329cqlEQAkPx0qZuMBvFnIaMEpyN4hhLZsfq/v5gjDcubuDpF1/Bxta2AHrig02ZzfAWBzVgEZX5ETOSTCgp59Njc8VDD2DUQeO0TFxncMRqRGDhwwfZRkdgfH5+P6kGgkccYgczDK4FA2jT0KYdj+Z5kqp74nq4iNXAoW6qvLSqCgjce1seym60xJ+xVvW03TjMq1R0dKN2YhhnPc5hhDO5Mf75H/8hjjXmUSEvWrRC7s5OF5c3NjGTyoFyqqK43cl4puiLcsNqvYpyTdIPlFE2P+FhF2+99y7OvXcRX//KV3D98VWUzBQbvSmwO8njf/qXf4HXdtuY1FvIFeh9DUVhopyqVYGKaCq/j1JyoKi1QxbBfKGtS5O/GLnx3vHfabIksya2H5dKktrxe1eWlpXhVBpNcdaUpLHphUXQ7v4ullp1/Mk/+mPceduNaDYYRUJFMA3VpecJ5V0FSjPZUZraMMRzivUeIKO/+0Dd2E+25u05RyEsm97Hz1qB0WjIw0FbBF3cD6ZDt3VE+ahleoyobbiFDJCubOHC+5ex1+nihZdexS9eeAVbex3zb5GxllFkDB40sYfDhh2gC7OZAJrRMwF6cb4hLw4BNL1WKkVF0M06HRVZoGa2yoEZlH/2sMsImna2lbJkeXO0fOU+dxlhZJlZPEjoQJfKZkGb3x+1mcMAnTTrjJ5kBK1bbJVGLwfqxvnNPwisdqMtYmSUmY5tD4DOqLIP/mjmb1EMTLhhjxQSzthbO9OIzVKd4Kl0zWFlmKEasulVvNbhr2UXSUSaAVoGrG4QT05UEzQs7bLIwg6VLG+WTe2YEiWcXc4mQfPv+x3KuvpiHGn2PppOVSQ8+/46nn35NWzu7Ip7HvJBctKHS66MD0yd5AhmFkGHeiUdDMDPQuAK7XBEKNkDJRaMRZ/WLRbzBcW5s9Dlnz/aXQmENuDV+EneP0mw2JIub+U4DP35+CDMoLiyz1DX5z4DyUB4B2h+nYUvvn96vy1LiIMhy4PzupgKUps8nY1RG3YF0P/9H/wejjTmVAyaYYwRRx7tdvHaW+dQbjYxN9dAs2Kddbz+nd1ddPttlCpFTXPmcNb8xApM/VEf729s4IlnX8TXvvoV3HbyKGolZjkFdMYzDEoN/C//6v/CazttDMp1ATQpB+qt1aSiBiKnBxMbXB5IYWVrrdxaQ5S6EUAdoLnutIEplyOPSm6+11VH4ZHVNT0TkiCU1FGyMOCU9PFQUSA559/+wmewujyPWoUeIDVJ9vjI7bn6JBMVpFKzogDo2A+xP7WGvMOU35MUbp2ajAwo62gXzy3GVqX7LtvEYeCuKFoDIqwxRfQb6ySzqfmQdLq4srGJ7Z02trb3RRE9+NAjeOv8RSmfWMfgnpCs0bX2PLQ0cYZ1A9I4tGytlDFPgK7XzYtjqYWVBSsYUoI5V6fdKDO8nJQbDIaom6c+n7pyRtDMUDlklkOA1biTsY6ItR6/B82R0DuZgdsH6jmJe6TzD8EGDBygJZ+TZMRulhW9vGiUaUJITk/nocmRxan59wF09sSIh29R7K9O844NHRF0NrUPYI5CQ6QMxlMdbJIIEBJwuB9zFqQT/tliPH2kUGvE4iPnVaszZTUwNj+AsLo0gApKQae+t0TbBHDnxL3tmhHU9s4eOt0+8uTHODKp38eVnX28dWlDKo7tvX1F0ANKiwgQ7lFBbaqll0bhsPofFpyWAVi2oYgyaApv7uBniUWQ0hoWxYhuUCdwKn0Ko/QEUNnpVq2a30G/Lx4uuY8q4Fq9IugmRdAejUWWlIKztbuGIZI2pasXKB00yZKJ6LNrhlGURdsHhy9YtsPGXh7cNLofYm48wCdOHsE/+eqXGVKjwmku5aKaUi5u7eGhx5/E/NISjqytYLFmbb88zPb297C7tyn+mQZNVHKUC9QflyVde+/yFdz38KP4nS/+Fj51581YadZEVXUmwKXOGP/zv/pLnOsM0aFFbKmmiJ3jplgrIHWibjZyxVxDbtZk9TxrUzdZqo8Qc3fHg4ZYJonU4cg28/Y+WnNzqicMRgN1Omoe36CviSAf/fAH8cXf/CzWVhYw36ygWinqwDAXNmshTw2KTBqXpTUS+i/jN8N/J0DHXouILwlsQtaZqSHZAJB0WIBFlt4Jm5l1SkBV4CMFB/eb2dv2+10pinb390CacGOTzSdVlKtzOPvGO7j3Bz9CezCULDVsKqTm8nUvrw55hBdE7+SnE9TLZcw3GqI5GC2vLS0IoFdkO0rjfqsxMIKmQyJvvLpGfSKOZI+lEpalqZ+3z5cB6Iies0CdDeCy9yOKg4GpEeho34Y9KQHamtF8NlmOUWNobq2J4XAEai+YMM2/AtBKejx3yVIY2Y2XBegoNEaKnH11RemZVm2dtMlkDzcED7Mn/6QHwNgBOhvKZ+kPO2DMTIivTaDgJuWf2X4sPYo0sSMfx2OLmQs0Ou+CG9aNjcYPmf1MFYXJwa7bF8VBGd1+t4vdtnUSnlu/ilfePIftvT1Jg9jmTa20FrIDU0TQvOcB0AHGwb8nDQOHuiOVXmrg6MHOMF5zeO3Gk9T3uEF8ZChKw1wSxqKj0nICavj0utwyAFklihgflcjv0gYDTkoxK8eyFj+vLauSCV49y4cGzZONnrWueLAOBsjTvyCfw/xkgN/70J34+j/4JCa9vhoPqJHebnfx0jvv4d77H8DS6iquO3USixXrKqN3BbPATmcXjbk6StWqKv80J+IBUKvU8NaFi/jmjx/CP/jEb+Drn/gwjrWa4oqHpSre2unif/23/wEbsyLa5J8rNXUJivJR/G6DcMuMjAsFVGuWgdBtzuo5aYGQiy66Z5NJHmz19rmCojlIrXQ77C9SpNfttaXT5t9nkzE++esfxxc+91lJ6+YbnE1YQ7mUlzKBa4SHhvnL2FoPmV8WlLOBVPw5G0FHBsXnHOsqC9gKWHwAQwQxsSejqzCeb4C2SedtVBz31XDYR7ezj739XXSZNbBtu1xDY25ZhdhvfPN7eOaFl4iWmPl0cYkbkr4N85vhlB025ZSoKMJMWmhSHHMJQC9idXlBBUN2GJLe4GFGpQ5rA4zq99t7KgpHzYvrkQBN6wDz5uDBZ4xCNigKsE6p1/TfIyDJBob8/vheSgP18/SDtukh5gegm3QIoOONskifBegA7JABZ4uE2QcUp0qymZMOtFQSFu+RiPm8ESSiPgNXKzbYAvfhknHNEdn/Pf4Y2c+RvJ719yUAzZttnhamf4zpHipSOBemP9OPQhyZyWVigrh10BmnaqOqrGGBagXqNdu9PvbaBOi2gOO9q9t49a13sLW7K4Cm1I4Azc8o203PNCyCpLKjlHQv6iE7XxuRcpzQimx8sYZUTbSEF+GUnXhUqo2rRhKjMhh56P76PSRvyYUoHrBH/WzwfKmUMntvSQuZKCiA2Y1i2MQhioMATQ7UJo4QqCPKSA+ldNCpZQpp/cEiTwNojdCajJGfTrE4G+HPv/BpfOLWm6WnJSgyan1/cxMPPPMcfvzE4zh65Bg+fNedONasg6VYSclmE+xsX0G+mMPRU6dBHpz3gA+ObPHb76/jP/3wJ7jtppvwX33+kzi1yOr9DNNGEy9c3cW/+I//L9rlBvaneRSrNT0/pegz6pLNk4XFPZLTlarNh9ScSDYkuXxR/LMrGeTkx0YnVwbZ8FrWCyCelJaplHsttebQ3t9RdLi6soTPf+Yz+LUP3G1caoMNF8wSbMAreW0d+qWiAgZ5YavWlHp9Hw5i+PeQ0QWQcM0omnZ5qTVvWNPXgVpORs/MvWBAnhm15QGDQI3dtkP7d/6ubJW0wqCL/qCr+1CpN7CwtIbxrIznX3od377nPvmp817zPvNXZLJa407d8fnz8Cpx/rIDtCiOGg+wOlY5l3CxJYCebxK4y4mrXRSf9/f3rN/BRQkMMOgnzYk3HNhrxVLbi4cpjgDd+HqwAgHsWYFC7Jds1ik/aKMLwrDF9LT6WuLalEbR8RDNa8AbXELM7lF11sD/IMfs0JyhOFK6I1Qd/j2HNmQsing9W1eu2si0Gh822I8ULKrQ2UMiJGEs6lmXkwGOAa6dZoymjFezKrt1wA3R9044/oPkSmpVNgvPsKi05hmTMBJ8L61vYK/TkzcHgXpzr43zm9t4/dy7uLq9I4G90jXv5qIMLR5oLECCmg2ONV5WAC1jflOeJBuJU55rVfHnjFKDM89SHjqE/DX0mX1IbERAUaTh3xlFK7sQ1WGewREtZA+RJPpSNmFOeZGh2UK2iIOVdskWyWtr3p/xsOLcfUPrvh4yvgpqSwW3kcnKyC0WJmOs5mf451/+Ldx2/IgNic3lwenOF3d2cc+jj+OhF59FvVTFpz7yYdx2/CiW6jUd8uPRAN32NrqDHlaOndC0E0ZRnItVyhVw7uIG/v1378eJI0fw51/+Am5cW1KxrV+u4MlLG/jX37wH/eo89iczFMpVySjJX2renzxcppqwMhrSFrOnjc5DqlIm/VBJmjmiSKso0jtRKdO0AbZ5FHIz1KslFPIz7O9uKS2fjvo4fnQVX/mdL+GWm24EhQdM0yvlghovSPFQ9aEshO6ClYoX0sxGlq5tZkaUUo6JU6JnY0GDxSEcf48EKXw7wvdcAOkeLdn9F0DO382LxT3GmaEObERVt93THiNVpv3ErsdKFc2FRRQrdVzd7uIb3/4Bnn3hVd1rUk3cvwqs+Hr+Z9VVfOwXMyzJ7PKwbkI52tWw0GzokKNh/9rKov48Tw66XDD3Px5mowHanbbZCbsjJB0ECdDcD5qf6RTdAfoi07wVazYbIStAcf1zYFMETwHUCm57j9nQWPGJrjpI0gSf3BubLjZkyGWUVidyPAYi9pBjrHv29PjV0znljQVhGR208aN2Gh1OAeJalKYl3XIZ4PeFkX2/WHyRxllRwjTBMk9Sy7RpsvnZI/0IcKGIn8DI6JFpfoxyYkEjIgktEDc712gnNXUQSC0a5mDYjc1t7NKn12mO9a0dbHR6eOXNtwXQ2QiaLBSj5bjmhLaRDtoM3vUgPYIPAE64XOfhGDGFCoWLgt9nKXM6NSV8Ofg1ArAonJFNuuZmiZl0YeUqHbiUFSZ9CwomFlhcc3Sm6uBz8yB+j5oHqF1mFO/DB/7en81onuNgjmKhK/Z1vRWqGDpt3HFkBX/+uU/h1FwD1VpDByFlfO9sbuHfff8+vLF+SfTMR++4HR++7gxW6dvMGYikDTq72NrdQa3VAotuLKpJazyZYbM7wr//3gM6EP7p176Ij9xyI3EDnXwR9738Kr758GNoF6rozfIo8vUqZUxAW1lOUGdjS1lgz0i9P+xJEcCDg9V/bnBueO4BU6hYHcgaoNjkY5p1NqtMJ0M0aiWwzabX3cPackut21/43GfUXUhAZgs303NSIeRRqWDgOtHBGJNB3JhJwQUP9oOxUVJ/UjDjWWryTGNjec0l6iPRh2DryouIvj/DG4c/ynUj+aZTacOhBTyU0w36I/R77LzlfQMq1Qrm5uf0DCvNJva6Izz+ixfwne/+CCiQSrLMd8h5md5Fq0KhJoObrUGOBVBKF0kJ+X1hV+bCXFPF1MW5hgqER1eX0WrW1OpNE6lymfevKHDu9bup58hkKuqTMjtTI5VQq7IAmwYZSQScmdMamQjvlzJW98KRQVWGp49ANLA21330+x6GGu9pqmLjnqN3JRD9PwfQ+rnMgMosqGfT3xQ4DwK0LQAfHGA/bBF65vcUVEzR4f0jyffqQPDUKom0so0NGdQWBaHT1gfCOnUSgBvcN+8JGw6MJjDAIg0QQngZ/rhTWwx2Nd9iS3tiqgoBmkNi272B/IDZtEKAfn97F2+dfx9XNrcUQbNRhcVCfmweClmuTvfDC48U4+vzsrKeMXo6SCOpKqNMSFKtmNLgbnIBrkHJ8E25OZKIaQYVaexZUOdjh2aY2ugwFp2TDjXIHii6Lr9mfgsXs/hYL2LGYaiORFelJLSIHzB2EKTNMHp9XxOMXHgtJR4s7T382slj+G8+/Rs4ppS+pgOvM57g6TfewjceeRTrHbbpQgD9iZtuwJoGiJa04kf9rhzhmovLKFAvXClYC84U2OyP8Zf3/FAyrz/7/a/glpPHMez1MSiW8Xc/fxwvXViXsx0qHFPGYb8lATTXw2g4RaPWADjRvd/FaDrS2KoB10K7U64mgwAAIABJREFUnchMWQxm8wPXGnXNWlcsFuetk7LfaaNazqNSyqFSAga9Pdxy43X4w69/FdeevsZHOVGKx4jZJITkrFPqy6xqNZSDN8E73dguHwDtO9D2ne+V8AFnMHRgUpFH3aTF7FfahGbBTsazRqZaKdce0TOfZY/8sqizAabyuTEdMwv0lM1pOHKpjNEsh5deexP3fv/HuLC+JR5aLd0O0DLZ8sxcv2sQLv99KICm6pw8NJt16FjXoo65RtOkOSy35nF0jQBdx3ydGmlqzhlI0ISp7QqmiKBzaLUosWskzVbMhLimY+1mvdMPB6uRtWYB2vaRPauobyX41XnkewpfLa0hJxU942Z8lD6q1OFORUCXo0kFEWgerW6HVBVZgI5IMAvG3OBpiuXAfUh2chicDQhC/B5abOPHIlW0tD3VWqecqL0HN5BNkojFY74AFq15L72qpKQtLE1kKyyj6Iik+XvcbEqvZEnoTRXSQHd7xl3T34Et3l2bmMHf379yFev7HVy4chUX169I3TErlNyK0jKabLeRbRzz2qCsSHLHQ8CW5WqDHgkOVybwLDx6e20a/Yaqgy20A2/5tQYBRqghAyPfG9mHTVOJsVCpMkTZj3/+FGyNP+c9VHtsxmsjzJD4QYJ/1rP1xhUVJZ2+8RM7aaohQHPj0zGiu7uNT9x4Lf7rT3wMR5hh5EsYIo/L+2388Klf4Kevvo4en/VoiA/ceB0+e/utWKPmlT7U5IsHA7V8M5UmUFbUzW0KoauDCf7mZ0/g7UuXcPcNp3HrdWe0Oc9fuYoX3n0fo0oD42INxXpT1f4SHeJmQ4FgnjDP4NlnAw7GAykOeLDyl+iyfs8P0KK02OaBwa5V3kvr6qxXSuoOrJRmKGKMhfkafu/rX8FtN14vYDHP55oOIMoHNbnGKQrrbTDZrA5wAbTXneTvla517bNs+pmB3iiESUklDnmc1DkMnlNny2xLdxQYLWs1ekP7Xe3TFk0rU8szsiyJ0uDAYMkTC0V0GVmPZ/jWd+/DI088AxRrGIxn6A+oDzePDFKOlm2Hlw9li2PMqN8eDZGbjlRMZmYRAE1+fkXG/fM4fmRFFAdldqSRKLOjbrzbt70umo9+0g02qDRFa/CXomgfMJsNJKJ+Y3x4Nhg1JVPsa2ULh2wmsqxBrv3o9zST0Lwc1AaREN0mQQt/U2/GcFKfD8MipIh+0pM4VBzZtCgF5nj66TLIpttxCsaHyq6VKA6mHYMWzWWpiyxARwQb6XE2jY6fSVIjlxRxsQQ9obQkuCdPzfk5BpzG3W6L8uB/0TgiPoomNc67kgJhNxqBlvEnR1ht7VLSta+JGu9dWsdWf4Tz61dx4dIl6TmpmyVvae3caaHN7p8V1CxdNX6WCzTLU4eyJDKAmOgdwMnXjEjaeDXSPGGLaJE2ow+CAtNb+90nfatQZVvRNp1tiMOtvlmAthTO6JooDsZGTqJ9qTlMYheqgBhMkF1D4q7dWEb8nBtj0WOht7OFT918Pf7k1z+C49UK8lPqlKd4c/MqvvPoY3jm/UvIN5sYDXq45fhRfPkjH8KJ+aaAjZnfoGsATf5/eWnR2qLl/THDziyPv3n4Sbxy/oJ8LFpzdd2bzmCIQrOF2uIqhigjVypjPBmhUitjMO7bs8qVMBlOkBvbhJXeqOeNTHaQRUMKQXow5M9ArfrVaj0xXCKdQvuP/GyEcmGCVrOMj3/0A/jMJ39dnhKUi1ESRlUHn4dNTyll/DSol42sOKaxWscD1RMhE3PJlkFtxhwr4uNs8Z8HjOgNz9AsVfLAJzNn0CJpA+YsQOvv/Lrz0HwPdbHW+FkqkvyyiWk8zaHdG+KXZ9/GPd/7kRwgCdbcK+weVCHYZbAaZeay05Be5pkZjweUfsl2lYoO3i9G0KQ6VlvzWJxrisdnsZA0BzloLkdG0MQ36p95vXNzc+A0cO65mO+p4MH7BoJXDjzj/dB9zKjMYm8oOUtsitPeiwimImDN7T/y3ZkVxbw7UFOsTXdpkYwnMHrGxkkFN2Va6ThxOT7IH6ynoIr4Mn8++NBTCiO+npXbxZzxNLK24aYWIaawHQ/eAgRToCiCzrjZxWsEQMspyvSDCYccNyuMwa2QpX7ghAfn33nC83sJ0BzWqZPfhf8x/cOaLEgXcMHMDEwVIhYkp9vc2UGnxwaITVza3sfbFy6r1ZvRAlUcbK6jksAA2vjy5IALHakb2VhV3Yokom1iMrVX27losnJA3idpkb0YFxNhQm1jGlRrs+WzZqRki8wsSwX0ESlpk02SmgMPu6hfJOmeNyEwKrIml+i6tIkw4uQ0UzEtTmsRR7u9b2y+rxQgfiDpc1IVQE6wUkZ/bwcfv+4U/ssP34XjVImgjC7yOLu7jW89+iiev7iOfKMhF7fjzTq+8uEP4dqVBbTmG5jyIN0fYuPqFi5cuohja6so56ZozTdRrlWxizz+6ieP4H3WDxgQT6fodrqYm2+htbaGYrWBWbGmBhVN4agUMBhTpkcVSBHTIZUm1LAXMaIhKeVtLtPkvWSjCIFgOBpolBZ/1WsG0pSUspA3GfRQLs7QqObwmU99FL/xsQ/iyMoSWo2muuJk7kMfkXxODSm21o2uTH55M5hp1Z2W4nWxszGy6ENKhAAbvYoDjRrGgsLgu2RsZWOPxj5N5XdpM04cwjY+z4ryVJooAyV1p8k6Y42v2u8McXVrH3/7zXtw9u13MS2YZ/qQRX3eG+4PFbfJRVtkrgKhmq4G8i6hnQH14znOrMxDUTIHxBKg1xYWlIEcP7KK1aUFLM7VBdD5/My8uKvWKMb7Q65ZRl+k3bx+oHXoFEUMmc3es8MAHdlgUECBsxFF/wpA7/783iSC9oTZOwUznJK7/NtDihPX9NLh9ORKalsLGUDJAnQSOzunmY2OY0PbhZtZfEqDBDiH50bqOXuAt/YDIXxnY1NHBJ09MA4XpbIAHS23OhG9USRuOm8w/yMPvb29ba3QTkUwSuTiIzAHVUolhqZqs2hYKkkDfXV7Czv7+7iyvYdzl64KoNlJyEGx1M0SoNlAIVGHi/j1oI3PMI9bTdIwvS0XZPxKTt5DToJRQQ+uzDivgtJt6+CySNki3uC2GXiENM9awq2S7Vy09K42jFYLiwB9KEG2VlYqNQygs9kJD0MeaqaAsXsUB0gcnll6g++RlXmRQOBrsDI/au/i7mOr+P27b8XRXB61fB3TWgO/3NvCtx57DK9t7mLGNvLJCI3JEJ+5+QbcqLS2jlqpismogM3NXTz38vO49eYb0eJsOm7QZg0boxH+5meP41J/hA4VGJTSjafiSRuLCzpUq/WWLGVZoKMB0mBsaXEpV6FJNApTq2UMMPIgwtY47x/BmXjKIrMmtbBFOc8025plWKykfVlhNsStN53C7/z2p3Hy+IoMfuqVmqZ4U7NLkKN/hLTlTikF15xEdXpCGoVukTIpzZg96jWDlLfOmPt4Y1AAS/KYfcBHRNlZ7pnvGZRb+KgHPnjYp/fXwcs27dnEVRnAcMyCfRHt3gQ/euBnePixpzCc5tR0VK430AlLXK99Ba+tqF56cramj2W5agBNmaNNfaeKY36uoYN9bXFJag5y0BFBB8VBgKY8kcXCpLBHft3pqoiGw0UyMtPYi5GZCAMTr3ajRnRffP6jgkuX6gVAJxz0zsP3WCCsfnLzjoibn0ZtBpbBPQcXdRigVeXPcFYBulkgTgE7+v8PTunIUhzqRPZwOU7kWGgmYXMKRjSPVY/5M7IB9dQpqfp7ypalO+wm2PvHwooqM2861RKheOD3BLcdaghG0IykKWWzUUZUb0SrNyODohzbpHoQn1ZAfzSUWuDK5lVs7Ozj9Xcv4fz6phpXuGUJ0CIS2Ead6bayLMcGzxKgSYEYxcTUMXwwUkpEh6RbWMZz4PVHqzapAilMpNFmlmA6XLV6R4eiaNgAf1v0Ktq594D4RM5aDN5P0or0YI/35T2mMX/cSzvkwkbUDnqCO+95FEuCdokuwmQtOo+pw5et9OMJyrzv/X3ctNDEH33gdhwvFFFDDdN6A89sXcG3nngCl4ZTDFk9Z7V/bxsfOLKCO08dx9HlebSa8ygV5nB1awc/f/JRaYnPHD0qWdusBGxPZ/hPP30MZ6/uoMcMiv7C+RJaiwsoNKv6e63eUn2CVMRkOkR/2NHhWaTtUrGm2Ylcn70JFQem5ad0jm3b9B42qtLarukBwiIhm1koF2SkR/+Pa08dxW9+9uO45cZTOLIyJ6CpV1isIg9KGon3cuI1kIIORQPo6MLUUaj1Yv/RypZKb3tmyn48gs6m4pYxswBv6yz2kK2/zC8H5ABlw5WUl7aEPNUK82+lgqkfhuOBAFpNYozoCxVsbO7j5VfexDe//QP0RzlM80XNkpwV8tpHbAXn1TOTygK0aeTNxmA06Gso7nTEIiS56InavTnVm1K75bk5rCy0cOLoGpYXTNlBHbk191SksIkiejAHXP8sLgtz3Ls5AosIKIK+yxZWY98E1SMpIakXj8Bjrcf902vs/Ow7DtDGbaYpUUxpTn2bZVEpn5h0LLpRTwcLQ9nCVUpR2IPMAnQcDAko+7PW3xPfjWwBKlULBEDbfDCPt71wyJ+nNpjRVURdBnDptdriItWR2mHGjWNUTI/caKqImy3QZ1TkD4fFA05X5mw7m+5rh5yBTxjQezGT1AUXzHSKvU5b9qKMoJ9/7S2sb+9L1UEvW6o48gVyX3lwonBE87xOWxDWrCLTfg2rtHZ1gmWoIkKFoYlKzhWG6ZCiI+f7JM1jsdfN/3UI0TnOqR8+O41B8iKquuPcE5qLLQBaOlgHhoDnWANqMqCgv0oTdKOUFKL7HDzTzNuxrmcSMw5t3rcq+ca3pfXqmBLDz8JIixpXDLo4XSvjH3/sIzhVb4ji6OTzePT8O/j244+jV65jJD+LHPLtXdyxsoRP3HYzzhxZRpHjxYoNXLq6he8/9ABuuulG3H7qWlSZZRRz6BYKuOfpZ/H8e+9jWK1jVuBcuzlUOGigkke+wgJyTeBDOdd0OkJ/1FXUVMyXRHPMRrZHhgRgb+xgukxtdNjmKhuMYIHUzmSqkVuVYhHHV5fx6U98DHfcfAbXnz6ChTkD7kqlbtx+mWZBJl2kzM8iJTammDWtAYWRzuweVAFNGBat+gG1dp3JQZlxTIwsM6I7rptQPSUBnK8Vg2K+n9dOkrDSNQUu1JoMLBtmMa5YKUuOymfaH83w/Euv4ScPPYYLlzZRqjTFR1PGyACHn5W/GCAwomWAkdVV2/WYimMyGmhUGH8nF12rlJR9UFLXqtVxZHkJp685iuUF8vnMWqghL6Km4bGplSjpNfVe0AKBXuaiE+xgzUbBun/eWWh7yLX/rtSIbDahQuiY54VDvk6Wts3t/PTbMyO6bQ8opfcGCwIF3b6UZnPjsGOLXLSzW9pC7tthHIpdmENxAshJuO68qL43tMiu1kjPYT/tnW9Ov+6DKBXR2WKyWXvGTVr0GqYvftoTJKVDpq53ojRKZtgEIY6gd/F+VFp1mIT3xoDpPL0oeIJaI4p9Xpubx0iU6eilixe9BXyiKNHaTa3gYQeHc9gEH43oYYfUEJvbO3j34jp+ee483r10RcNGuTiZPvcGIwEwN5qaCXwwKCM0k+8ZF26NHCbnUtNHfDZ/4AJUVwvwc2XpD6NH7PDQkFM58Zno33TNqcOZASdHhLiKw6Mo8n9UP/QGPYx9khmPwQItGPkfrymXkxk8o13x2VwvNMxnSzzHR5HjVztuBfkcuxU59YXTjjl9u49ZyWgYN8g0CoWt3bxORv7UivPQ7HcVOf/RRz+Ou85cK9rh3NWruPeJx/DqxYsoNOfRox62mEOu18bta0fwsRuvx81rK2gSxAplXNrbw989dD/yxSI+dsPtaOXL2sD51jy+//Jz+MU759CZ5VGZX8B8axmFSgXj3FRAzeI65VbsXAvzKQUHTsPwWGTAwM1jm5aadH5W6PPzQNd6cfvOguw2aUq/h1GvixtOnMRdN9+IemmGI0tzuPPW63D61AnMLyyhOT9ndRCaP3mxlb+L6lCzmWv7uf9CH5zsXRa1bW9Z8mN/FnvtvHQEVQY0YQVhmVdac+BKsv1jsj3WpEzFYg1gvDbj2+ndTU2TisxDghsPWk53yaMznGA0K+DZF17BD3/8EC5v7KBUoaZdkYQ+UxTyuU44jo3XzK+x0Br0KLNWrWFSgM5B06uERWIqYhZbc2jS9GiuiaW5OVx/7Sl5clBeyX9nMbFaLQsXNX7M9eIKbmR1oNNOz5MUiDBO2a15nXDt2941cKbkMaLr4OB5X8yHhNJC+/eoJ/EOSuHRfvjeGfvM2aKsBypMMYkX8Wo65elbFGXFDyuAVpHBOLRczoxO+FSMuwpITaehRKoT/IpOmzC/yeiUE5pCLxdRsbVSU0pDQObgRjOdp/7YTF8i1YrUQK9DgGcVmDphfy0b3skW7LE5jZFM8GKUsnOPsDnJudftG79ZayS+EQHQmnaQz2F3ZwdXWdzzaIDV55AcBrUiOoTUAKkPMDUbaSbh1s6uAPrNC+t47dw7ajjn2HgWRgg8tBBhRTs2Bx8mn4F14tnIex10mk04hY2uMqtTG5dj7dA0cbeKecwJtGeU8GfyKnHzfwLe1Lu7pKP0QMzrDgKQTAs4wZ+ATK8EApWeqxcRVTDmemD6T5DTeDQrME4LOYxYWKLnbm6qQk8xX0a/O9DnUrQ/6Ct6HpD4ISUydhMl725l5yCznEmZQ0+HoJNzczTGTfMLuOP6GzCtlPHc2dfx9tWrYHM6gw3OPSyUchju7uD65RV89LrrcMvyIhZrHINVxtVhH996/GfY3m/j4zfdiZOtFTTyJeSaddz36nN49r13MK3WUWsto9KYV01hPJug3uD8PxbzbDNyLU1GltkZUFiEFMVaPo/okpS5vgDSeUlZDOSRJx875v2YadTVYqWGE0uLGOxu4tTRJRxfa2FleQG333EnbrzlFswvLqigSUCuNRuytWU0TXc+FWK9nZ8FPhW2vDkrn2eq7vUNHn9+QNt6scatlBa0uoUtAT1g1Upsog8/pbeNizrxHaUM3k5v7gOCM7t8CNB83fyUWdsUg9EUw2keV3c70js/9MgTuHRlG7mSPRtJVtXcYxNjsioj2/dmskRcIF2mQr3EAlbwZuTMCJp6d/o+L7aacjskxbG2tIjrTp9U00qllFd7PKmqcpmS1IwZv8GcagKmMbdolfcg6nMB0MI6L7DzzwTgCNoO8vS+L9RYZBPjUxp3itzWg9+c8VQj38oNYbGpOa6bVJHnAvWmBno8OeyktAUou0mXHsa8v8hHs9RD0ASHi1iHI2eLYi09CkA3dYc9BBtIavxzRIDGsXmffzIsNQVoI+hDyuWDXfM52QhGOsHoXy2xefOcYJWe3U2c2qt2b6Zz7tZmMropNjc3sb21KQAPq9bQk4fOUROsx6wwM2rge040k3Bnbx/nL63j7Ysb+OXZt9CnVGgyRU9z7TjHzrw4onWVC94oQqY6Nh1aE0hCRaPJ7EbbcCNENiCw0IYM18EwZPH2/ryd4CbfM014yJUYkYl357V40wMPvSjU0UGNC8qaWRzMPepSpJujooDm+LaAdQ2iggrmgMKFW+JAAcrH6InhGt1ZTtaZvOfc34w280MeXfQpsYxEXX787IwUizmMBh0UxkPUqVct5NGdTTCk37S6Ock9WwRPYBi293GsOYc7T5zArUuLWNOw2Do6eeB7Tz+G9y5fwodvuRM3HD+NVq2BrV4HP3r5Gbx+dR3VxVVUW4vsRhHHy6itNT+nQIDbQpswA9BBLVnx2DSvsS/UOahgSDvKQEfgTac/tnvTmCqnCJrT71aqFSzkprj7lutQr5JOmSmaO8bPcfdduPbmG1Gea6A3HmpCDIHDujgtIOL91rP297OMxsYuEYj4byZT88k4AmhTS1igYBmhlkusRednklnQXnwkcvF/5iFtmn0GNgYtVB5Z9jvss0iax363j82dNp589kU88fTzuLrTRq5Ifr+IUoWfhQMUehgOONDAxrMRJfo9m58ZE2io45dFMBUdGYCmkRQj6TGpFLXD03ejimVK7NZWcf3pk2rzpmdHvcqhBnyWlMdagCgKgs/KZ3yyfkBAJdWi2YROJRygN7zobezCQYAOSkR5h4Ik7nfaKRgTEKqq3Pr9fzuzjW5cphWmDKAL5EIJDJwAoWOTGZiF9pEC6fT1X7b4LE06VD5IcfjA95ruVqmg+9PqdGG6l8iDDIxtwgSLCP1kioMpD5xDDkVDHDBuNSoONtJ8p8MIPIxnO92OJjvzmjU5ucoCQU2nf7/PgZts2mCqU7fFLoD2NHA2wdbmpqY+Bw1CEA6AjqKeNiiLaQRmGSixQcb8od9fv4p3Lm3gzXcv4P3L6wJmTilmes5ho3auRFHFOCiLtgxc+UDLFYtg+BhE1eS5EczIyTame5YkxVajMFy9jgKzI5dKSc/tLfCab5eM4vGWYIGs3QLj+Xl/WIgZKBLSue2daiM+s0JBjSCivaIt36P/ZN04SFPNQA0xr4yHWqVQRafTU8GIhbL8cCKJHV9fyploj9UznaE/6cujoiZnswm6kxEK1aoUMdPRFOUpB7BOMctNVShaKJVx18mTuGtlFUviEwsYlUt48OVn8co7b2O5tYAz15xGOV/Ald0dvHzpPXHai0dPoFyf0/RueaVMRpqubXUTy+Y0IIHua94ZFoGGyS99Fp3/20gTqEkFWTpeUBE2hwmfI60DuBX5tWEfrdwMv3btKdx1/SlUKgS3rrxFqA7Z7XVw9PQp3HDHrTh94/U6uMocKusUYEx6Jx2mOc+a5s6Zd37gZlr/Y8JKEvQwQvXOXeOt4zC2A1xRX1DNnnWlO5hacAvw5CcthYl1rI5GPLSm2N5ry0DshZdfxYMPP4qd/R4a80sYTpgNzNkAWF+/oZ2WkqrXE8VhPDgVSLQgGOkAUODlWn3K7ZQRcH2xKDsdazgsuwZX5udwzdE1ORyyxbvElnDy+QJoG3VF7LGJNkXDNfl2G0DTFoDWshFBi7uP0VYZnXOoQKIOY1F1KamB2bqgBzVlvAbQysZe/Ov/c8YUzXSIlAKZKY4ddeRFCNKUlqTdehZj8wV54wNK03puCtKW8UfE8CsoLWXEwUGk0rYGN5qZ2GBpgYMGR9579TPoC75RdAQGxcGrZDU8JgML79wOtNvvYHd/FwVVv9l5xopySZRGtVzV0FB2Abb3uwJodjZFkS6nMV8zbO9uY/3SunlLEFx71pzA91UETT7WjZR0qrMhYsjUfIJ2t4fLV7fx/hX+t4lXXj8rgGaVmi2shVJFBUVJ03w2m7hnfx46lTm3yerISVMLP58oFc2no0sYW4Yt7Ta/Dos2WGtQNCTtLqPaSHPtAJJVo6fGxkGb5lhTxr3FPKrQ5F2p8xUA8qede2ZGRq9ivWJEcknHKje6KV2Yxk9nQ5QqeYxgjnqVfAXlIrXgxj5PFX0af830XQEEwZ5yLN4fDkKZTtT2zfsxys3Q7vd0sFYKFeQGNCsaygiJNEx1OsOd15zEB48cw0q1htbCErZHA/ztT+/Her+NaTEvRUGFY7kY/RYLKNYbmJtfQrlcB6kBfj1fYjHXdMf8H9cIuy9dr6DIKuiuqJHYwWcRpPonCJp5ZgVAkVEXVUg5qKjMe1GjeLezh5PNGj57+y04uTSHYskUIwsNNk6UFTXvdNso1mtYPLKGW+64HcfPnJZ9KncNQZnUmf5T7c4OfkbgFjnb/uIysP2fHUGXAnRE0JYgmWuc1gMBnkVpX4tJP2J05epUsP9Y16IxEjsBN7b3sLm9jyd+8TSeef4lDhRUdtIfTlGbayly5gBYcd0+j1Tt/WxOUkQ9sKHIY87Q7Oq6GWgEQHPvK5AgrckC7aCPGT1NqhW0GlWsLRCgj+DMiROyIWVrGmk7eZqUmV3agUowpuxO25vqHE1DKaFE29pGI2ngIpWRuNo5j8z7G4VXIacf0tzLYQkRPQbCYUXRPjT2/Pf/n9nW1pbAhm++uLiAo0ePqpuJ696m6No49GyDCC9cLy4VRIw8cp7zUCR9WMualep4SGoPWQJ4A3rjWS1ap1qCvzOyipOSEZ4NCPADICPnySpHeABEa6lujNLHqUza2919jTjiAzXTGE6crqLZaGpFdzucotCVJpXtnaadNgAgqDACv3jxsu6DPIT7A58VaJVbfhIVJDMmNQRnTfgeDrG108a5C+tapK++/oY0nozMTG6nkDgpeQe9oSKkpBfGxXFBHAboUKtIwM9BsjqprY3bdMjWWcbXpAFQIp734QuRrXDRK7vy9JtrQFJML+DaQhrpNdjKrExFvLi1ohMcZfjvbb2ml/Zj2nlKahzAqRcFbgTSQCPXeNNJbGYUhRdpSUnJWtKnnpOOooG2DpACI/ohylKXjDEmz8moihOr6dHc5cacWdGMxd9ZHguFIj505jRuOH5COPPGhfN46s1XMWvW0JmNMOX3SsM+RWVuDvUGi3FWzKTXB9uLy3XztbaIyFrpRVV41V2b002/sjUYTogm/ZDPlTGajOxz52co+kHIncTol5+5PJug0N7BR64/jY9ffwbLNRapJlhozen4qtca6PY5/qquGsdut6NZiNfdfBNOXn8d5paXUJufx1SRujVMkfiQC1zWx4Xg5nMGLfX2ob8H5HMmYzUsmMk0KgBaSZQO25isY3awin6njGpZzJui1xtid7eN7d0Ozp47j5dfO4tfvnpW5keNuQX9XqrWAfLjvHeTqQIkAnBY4UbDUk8KKis0s2iv+grli+Kg7fNpMouKo/SHpuxuIKkdAXql1cSpY0dw8vhxTVphdpWjEqZoUjrWvPg5jUO2QI6LhTQaAZpKqxSgoxibrvFs45iNOrN9lwVs7rEYGaf3UF3JsDS3+8gPZhyGuLOzI2NZ7mzzAAAgAElEQVRqcmr1eg1HjhzF0tKSFlEgvU0rsB2mwoHo/zBZStuBRXU4T8zvNWVHOuA00hWlqR512CkeZknpFAbeaHZX8UPwuggacfHU7Gpz+mJJgCk00VH0UzrlTRbkPGcTfdbhZABm+BptwwIPjZGKFTTrcyrGkR/b2+0oXa3X6uKorQuLWlMrAF2+fEUtpyyEkeIgfWHGRDGy3rxK5L/A6Gpkgy859mp3v4f1TbqodfD2u+dxZWsbgwlN3nPqliLIEczTA84iEJ5h/Jo0zdF4oFTFlThuLsRIgxEGVTiSHEnlYjGOURkTZQ32y6sPXhQJqkPqDk8VjV40gIvCETdjzAbkoW1m/ORhWbkue5Xa3sEu0eoXzC8Y7ZbHExypVfFr157B3Tdcj6MrS+LjX377HTzx6mt4t9PBDtNVFgN1oDCdtUg1HNrMLnaCPLOB0RQ1Uhsgn9/HjMoBq8Dp+XLZU2FSL5Qx6nR0MLDRJT8hNTTBgGxMqQgOkyL1wMOHQNmYn0ejtYhZsawCLt3yGMGRL85q7fneJo1032QWDyXPshpADBkWj87GpjGDIK5pFhNZK4h+A6snTCZDzLp7OFIEPnnbTbh5bQkLlQIalaI8Q3jQRmMJqQ6CQLvbVUPUTreLtZPX4JrrrhP9UZmfQ4Hm/gx0eE2K0tNxV+Ja3fYhOGaLpo3SMhtYWqh61kLqw8dgsRdSxKbn+oqg3bxI3P+MgJ9Th2B7v4/3zl/C2bfew1MvvIzzl66gXKnpnpLS4uR7iHuuaK1zvxCgGQkri2IESwUWn5fb3+pQjlZvQM0+ZkfLGgxHo0UE3VOxkGZS8/UKji7N49prjuOaY8c04IHqGX5im91ooKyDiKb/AmjjeEoeVTfnmwLomCZFIA8KUBF/RqVmGnDjgKJIH41vVhicmpVwJnvJbfzkO+Kg+cE7nQ6uXFnHlY0rOpWWl1cUTXOMfMhBFNX54hMfKY4rXNdsk4cJeETKNhPTrUhdNREnCDdcLICI0CMq5oLmJuC1mIjbDoF4XTskfCNkuuns9WxRBeEugCYwlApqqd1r7ymSnhZYIGULMQsDnHpRRqPW1N+Ziu3vthVJs82TMirSG/Lzdc+N9fUN7Le7quRL38pCX7/vkac1zChy8qIZI2gCORfhfscKI3udAd45/z4uXF7HPlM/RqPykDbNsyZ4x/zFGDPlNAqLbMpmvJFFzR4u7SE42xRpO0yjQGRgaQct3cDSQmkBBUq1wlTHZZF8HWUfjO4Jzs7pG+Xj0i0tYrOIZOME6Q76UNATTo9er8nvHqM4m6A8m6KJKW5aW8VXfuM38MFTpzHHz0xFCDnKUgWXhkP8u/t+iJcuX8ZVZh46aArK2rjpuJjVEMxhAoMh6qUK0B9rc3WHPeRLBUwL5DsH4q/5bDSUYgaUZ6SLqJYxc/iSAISqhxp61MuyO1FdmlMdvvUmVRtlaak5kmxuroXOfhv1htmF8l7wWTPL45qV4b433sjThGm5HBGNOgoeXRSi9OXGnzJD0KadMVMhevdR6O/j4zecxkduOIMjjTKKnDtIr+/hAEXeb6beNPOv1a14x1ZpBjaDAbY4Sq1YRLXVwvHrziiibi4uSrudJ91TKug948AViDh9EeAcU9dtiHSq7NDzd1sFk9vZmrIAzGtHOfPMoIOjwLkzxPrGDp559kU88vjTePfyBtaOX4NK1QIcGvPzd0b5bMbipmcgJMrQG1C6nbZ8MZj1dtodcdEJTeMFcv6MMrtwttOzHKtlnpw0I+BmrYy1VkMFwmuOHtXEcwJ0mcEPu3VVHDTA5L5g0VDUPSehs3hdyKtZiQdleNREkVh7MjTNScYRgUrarEPsiQM2VHDxWRToXr7/G2r15q/oJd/Z2cbly5fUJXfs+HE0m3NKVbkhZPzj3Xry+PWpIXYieFOLJlXYG5vNoPFbATIGzuYlnAVov3yP6OxBW9Rh7ccRqVh/v1WWo/ffqN/UbIeYwJQ7Jo5ImSBnGEhfS30pj8py3XwgyGcSSColTqJoKpImR8ooendnT1UQFrws/TcvZF7P5uY21q9c1bBTLSaPuESFOPEvJQR/TgNhC+ixAMmUbDDC9l4XveEEb717Hu9ceB87nZ5F0OqYssahlN2XFsVlkJaVcNFoMzjXb115nq2EMkAcsqWliW+CH6QcCaST202IuGB4b7kW+HxC/G+cnqe24fPrHD/TPor/S6W85HbS0zMjmeZRmpVUiBwwVaeF52yE0miAufFYMrc//vSnsJADKjzoySH79HLSG51cEe/1h/jrHz+Ip69cQe3YMWzt7tu91rTnvskLVRi0IiWPBK45RoZSoUyHXthxz3MZ3VDGZutVLAk9G9wXQocWZhgwtGUzDfjc5yR5pIEPn02lVEG9zKkrE5QbVR2+EXDwdw45leY50xAU64XAoSJZf6D1w78zgGGcxoOdum8egspBaPLT3cM181V86aMfwLFGGbXCDAuU09Grggdl0eSYXMOK5Lhf1EXLhira5JYwGE1wZXsbV/f3sHj0CK677RZF1s2lBdEipILUCesFPBX4aCOrLWW6fjvUTUCgwMd7BnTguJQzlEZ217xvgZHtlEEL1/sEG1t7eP3N93D/j3+G9c0dFKoN5MtUaXAaunJ/9DkFnUU4t/Dk/pcHBqNgrnX3Z+He1kADfsa+ebWHR4gCoxjwTOmdyH5+jTQHA5exIuhrVhdx45lTOH7kiJ5BlTSVMwAMNASaeWIPMSKnQ131N05nYaPLQksBCQuI8csCUiv6WjBJFZTV8ixStn2kKTd5kyhm108ccgLoc9/+Kxn2S8HgE5X5Df1BXzTA+vq6gIec9MrqCurkZ10aIjJcKg/rZIs3VwGLMjByu25uE5ODw3gkiocq8gXHlTUFSk5iK26F1CVOF4vSjRYx4DdZlzVasG3Y9Zs+PZmTEWTsjamZpg+6KJQLKFZto6rVXYWnosC5UuakBI4kKqDb7qLb6WnEDU9U3ngrphZlHXrp0rp1b6lYYRyz6UfNF0ALy82AAqAJ5FyInf4EncEI585fwBucrLKzh4lP9+Y5nfcIOg5RC05Msy71Sen/o+vNYmxPr+u+feZ5qukOVXfqe7ubbJKSKEsULEWRYUsx8uYAkR8C6DEPCZJIjh0rsIbEMZAACRAjDxlfjABCEseJRZAUKUWiEpGUxJkSxaHn7jvXXHXm+Zzgt/a3T5UUpISre1ldw3/4vv3tvfZaa7thPkFCLzR5/mphKNP1Jq6mXSTOuLrcIdndjC9y2CqgGT+sPUCrClH5eBWgY+ERtFi45QKsBpp85LR4tBCM82ZTMg0McOCPwqaYWn05t7/1xsftb3/yk3aDYahwnikZRZ9KRjxUL/O1dfNl+8O337Hf+tM/sXm7bSN8leczq5SBZtKoIzUGHXBzT3Lnp/IoNHU+NZgUZEQr9HWrTJVDBQlw8PHTqDCyZwQrUOmkhCQ7hR6IOhAMWtCcWblRTeISV9/xc0hs3DrBRVKU27wjsutYq9MxU9JVfyjAQSMXfTMxabJk44uptWxmP/3GI/trDw+snmMyyNpKWAisslIZZrDFrFWUbVbrtY1gi3ctaJIhAlQ0lrHTXtdenp1adzK2+lbH7iLU+fjHrAVGzfxNj0Rq8nJIcf+OarnC0xl6iSYoRpJzmpUwseZFmYED7bk00AZfgw86ePLLkwt7dnRmX/nqN+2r3/gza+/csNFsIXGWKKXQ+cSX5tlTzblTnQa16jBzW4Hwr3Y3RU/caFRvAvQ16bf6TwrMDnPBu6dRSBZdLebs4cENBegb2ztWQGnKoc3BStWRFJm+z5z3jIBFFGNz2LPdbqtaJkDHlKGgKQYP2pvtXrldVRnupW4ZZ6AE1BFVi/Yyf77/W//dGiysiY0eD2mOIq4kVgdB+uT0WEGayQKc0DvQkra2FdCjM88tRaYV5bOYPOL+XZ0sMUE74A45WaVMV1iNNvbV8MU4kTbl1/9H1OJ40OZwSMY/jvv4goohnCyUyXSshgzBGe1/qVqybNGxW2+O0Ch0TJ1MulKq4v8pOtDF2YUOHaAOHqg6ukh35wt79vyFArIwxdVa2XE0ShTY1FBN74cMYTpTEBerY7623mhiT18e2pvvvi+P6FW+ICbHbInUmd+TjI028xiTwTfiIpROvOiUeab47Y9Om8pxQxZLBGiyrRgrpWnTGojpJ7lXKWTmzsnUaZ7MlCSW8erVD0GaZ6VKohxxaGD4A13ONxoHyWrOs815Zjwa2F4xZ5882Ldf/Jmftf1S2TKDgeXxCMHMXwEMLHFmi+ncBouV9fIle7Pft//hD/4vO+MXFEu21KCTOfiaIA8dPmqo+gGp3oYCnXsC6y7UlPSQTqIGf1/Oc2LbyNzcD3fgJYK0ZOZFBWZ+LnQvwU3Efv7fdOmNZarKlIgE9x2IAzyYQ46gQoDmj/iyqXJhXWDk454RTtETLGI0qnNomK2+mtvPPLpnP/Hojm3XclbKLFR+Y9SUX+ft5OjE1tml1Rp17dlave6UvZSlkbUBT2J7wLqElQXz5OjszF4eH9l4ubD9B/ft0RsfsfuPHlm907ZCtWaZUlEskqVYHw6ZKHt2Z63NsxR3muZsiKFQAwIrUGlJEEPTOKu+y8l533rjmX3t239hX/rq160/mlm9vS1xFnFHmT6Zc+qlyCdcop2cD6BN1DPWK/udSTFKJCdTr/4WafK8Zjs6O8wPRtZ+BGhSnpXk31AUC5mVvf7gwD768IHtEGiBNNSjWGktsseD4utKPxI4hzgI0LVK1TqdLSVtZPjygk8YuVgZia1xJYdH9OfxRQe1xH2RQV9Nttf6jUnhX/6n/9ma7LieKC0EGUoLhCvsMX75aDwU5PHi5QuVdQTpG3s3HJfVyCAXO7iZkE/mvQqqjncGrKEbiM5uIlXq9OWCk+49uuJXeJbHm6vy4IoCFM2v4CiH8imoehw4ekkyYpmoKz4cDxSgy7WyZYuQ9PnVoZ93uhTlIQF6gUAik7fLi54WOi8lgpcyJDN7/vyF484MeTXoWc6W4OPKnznFtihBpSxEzryyy/7QDk/P7N3HT+z9py/E5KBZSJCmmaMBn0FvS1PK/XPgoTTmYE2kZh6HkwDncCIL2bv7qDjT6arRy4YLHumVunChrDgCDvehA1iL/6opxTOmqpBfQd5FJ9FsjDKOw4hpIjaFx2v2qQf37Bf/1Z+zHfDe8US8XzIXnrkWeT4nbBXK4ni1tmGuaD/sXtr//MdfsmOlS0VleePF2EnecPS5rzB/ShmwN2MSt1hZUXBpwZ292qLnAOdYzBMwZ4QMgs8csmAf5IpFcalpEqIcFJ8VqGM8ET9b6lQDZnC2Cn9ckOLjrAjQ/ExRBxmFFdPVgf3El3bhBf0Okgn2Qgm8cz2ze62q/Z2f/KTdqOSslMc4yVytyME3XdnhyyNb2EJjoSrVilVT09CDXPLSSQZFTo90X27gl+OTE7vodcXxXhfytnv7lj184w279+qr1trbtUKtahlJ4HOihfKIeV4akpCCtDj3yWpAuDNrCYhvhoscENRC6xtzfaC8dz58Zl/4wz+yFyfnVqzWrVyr22A4VpWCZ0j4zkhpmQblci+iJNI/4DgmKaLiSvMqOQyVkMXg2hSg3e7X4SQXasE0QhtAJr0Qd5+5Nw8PbtqPfPQ1a9Xrhq84GLT8OkhSwehTP0b0Oc+D9LMI1PVqTQGatUIGvVECqml9FaA38S6x06KyciacZzzu4eP7XAhEqsAy/+vf+7fXsDXanW0FacB6HhanPy9dWvRcRsHt4uLcTo6O5YNcq9Xt1q1b1qg31DxzClpK3HTKpYnPCX7QL01l+dUFewbMCacM7prlXuCuTgu7cpz7y1Q/vzleEIo7b06kjnMqx1EDir2Asmw+9SGQo74CdKVeEYYHVik8EplxekjAG4V8CTmCGobIkC8vusKblOmBE0LDKRbs8PDIur2eOJtkjvhJcD0BM/hIJ9/0BAcOE8ej3ZT89LJrF72+PTs6tXc+fGrd0cQmczwJxH1xzDmcAqPLHiVQ1nmfMi+UUs8zSWdseCYsHnjKprmuqHL0dwhIUpmlzDgxZSJAe1aQJtUwTCC8CRTk0kTzBLHIGlOVjlOtUPlN+z2rzGb2owcH9ku/8K/ZHtj22bnxtAhSVI2U+FRU0JaEQ46nNlqubJQt2LdfPLXf/rNvWg9+6zqnoIGXB3eyWPji9oZlrD/P9PW808gsH0OWGqPpntV41vMl7rskH1oenyAQKXDAHsEcp9EU5YvvIduHPUCAVuNvvlDTSmOXrjGHSF6oTiSwgk3D4ZPm5UnZp5FYZNE+shA15Qpe73xiNxol++sfeWg/fnvX2nnwTqpR920v5Us27o3s2bPnYqk0201ZjoKJOjsTKmlKaJLnhk/xhqXhLANoaVDu+tOJvTw9tcOzU/U8bt2/L1Xi/ddeFQzCEAKSBGH9iY2kvSoXRPFO3AvGb9wDtNgVc+HOYyC88dw+eHZoX/yjP3bfGSrDSsVq9aadnV9YtV7XOg2WEc/K5/0xB9SNyDyJ8wEVPocT/HmaRFk+MV2JBJWJmoMpqeDATVYHZM5g0PChaY6Xsmu7e2PbfvSNj8jEv8aEbglaPEAzACHICZEde8WDB7pZq9EU8iCkIDE+3GIh+dkkZkbAZ77vruKkw7Xeq/AENvl4qLpLzcP/+u/+62vKuM7WjnW2dq3eaAtnxoCFAC1fANFxXe7LAzg8PLRetydsDtiDv8Gv46EGy0OKt1QOR1C4mq7DCU/n3Cd4cLFxUVGixYbTggtqTzBINpGaptiVl7BzTf2AcIjDM3tksxGgaRBGgM6AQ6O5T/4Vyo7JNsgUMzmrlpm6UbTlfGVnp+fC2TTkc+UTMsCeLy+7dnp2JnwTOhG/m0Co7FmUNOTdbtTuR4qbzEjKvFrZ2UXXLvpDO+8N7K0PnshVDWxuTqko1z2n10Ul4t3eFHCy/BzfkBGgnfWRaHPhCZCkXgpAUT6lAO1sczebd8zOXevIohVktQASBfJ6gMboB59dwb+eWZZQ/alH4Y5pZH2l5dweNBr2b/3CL9jDekPBeXx5IaMlDjPEEjVN4dZ0KAVgikjYLJfjqX3z3bft/XHPOgcHVirV7LTft/eOD+2UplCSAysQis3i1+wYbF5VT1QGges5hOFCq3iuEjdAOdNzgM1TkPkVWTPXhAexVHkSKAD/Tb2SQsI8nUlNqPedDk4y5hAAsf4kqNDz9azO035XY7Io4AgzDjYzm1rN5vbxO3v2c5/4iO3lVrZdparFsrXknPDl2rqnl3Z0eGjFatUaraay8zL/Pb1HzUPEvyZl9FQnqGQ17TwmokMVBSNfLKVsPe/37bTbs9F8Zrfu3rPXPv4xe+X11wV9VFtNqROlFAU+4tqVPHn1fJ0IsFisNPx1NF7Y5eXIXhxf2Gc///v2zgdPrdrq2AQBVqXqFeSMGY3OgvEYkFVQjrXuhAQqC++hqNmWKItkqexpYdPxOT1rGDFOvVTQlwunm08x/kprE3uB7Noe7t+0T3zkNfGi8YcmQHN3BGeCtGhvGedBS8uVqn540u1WS4QCgrj327wvtKEYp/5TkCc2iUQKbJHEOAXZexbh5xJNw8x//0t/Z80wTKYPN1ueSe/cuGntrY5khzg61eo+sUF0JEq61VpGQWSNjudlBJgDlTgPNjEA5p79BkYcGyQ40QoAtCNSgA66yV9iIqSs53qZ4A/eM3T3mFsls3cv6xQg5R/gpb68YpdzVQFk0L1BVwG61qxbrlzwydLKIJ187nabgBXML2tYLltUKX1xfmmT0UQBmgaMgP18VjgYJaOCc2qmsEGEgWmheGZGOSxmRxKxuME/EMdAwbk/ntqb731oT14c2nC2cPtRVQ/JKi74k5FRS3ACTuecVm18KSp9/4dBj0z3E19dGfQ1aT2pm5f/zsFkU/PNHMS8n8DPIsjFO+LAxdcCDJTvy6lt5tUGF7BcTC27nFk1s7AH7ab9Gz/90/ajdw5sdeqZc7/HoXZus+naSpm8tWh8gSmu5jYjUNP4YajoYCTlYPvWnlUadWs3OrYolewr779ln/va1+xkkbURTnFJJs7EEz/gnaO/Yg2m50dwdVjITaXEVEhVSlQCzh5AxYhZe0nUOrkTlpNsWuO7crpOSdIzOQXoGEYgjDsFRYIjgVOUL+TI5pQ/ZVQJn0SwArar9Qzcs5zbrWrBfvb1V+zj+zu2XcpaveTDYItM2cllNXLt7OWRDfoD52c3mqKPsl+9z4dP9kxZPp4mvEsqP00EKZd8XSQDL+6TwxxVH/0UHBWPznygxCKbtRt379iD11+z1z7xMTFAMuWCREAS/FDxZGE7eRLCAcc9E6CHo6lT6o679idf/bb931/6qhwDqUSwMsjCEsrlBf0QNyYJCqIKIEB7NexVN5CM3qFGvGHR6pNTlEXPGIyAEVKqlNXQxkzN1bR8sP6jUtcQWTx45oiaVvba3X37+OuPRLEjQOfWziQiQ+ZagO6iNyMoTz1ClIx567TbVi1jpnbVJBQjI02siefi9GAXr3FPcV2e/CRvE/0Xtyv+S3vtt/7dX1oTYIZjGlds9pJ1tnfsxs2b1uq0rA2NBEMQJt3CXEiyYbliLZd2enoi2hjQADxM4I5ataryMGh11wP0dVxZiwmD85Btp+zDG4apVEuZ8vVGYTSovHRIs84I8oIi3aNWATo5hEUDkyANg6PbuxQWXWvWPEADcahTC7TjRtzQ/+Co8gKAO4hrg/7QBr2BNi4WmtGR5+uPjk/Es8Vrg4cMlMHik8l9MsrxOYOeOfNBICArQ/Z9etGzwWRmb3/4xD54+txGbBZBJUkAkDim3kBwtolk68IHfCKJZqNJ+eeB1d3+0rSUhElzcChrTAcnEEfQgtzYBz9orA7J7FK+f83sRQ2Z5Ii2WCKddrphdg1jgMVFBULrbmHl1cyK4779m3/z5+xnP/KaZbs9q/B8Urna7Q3s+OTCbLayzHDsIgECWmZtUyf0WgMBQxFRhvc76pWaFdst65bz9i/+5Cv2+e+9ZefBeee6Oa6Tal1+GD7vRVkna1SbhNIcTEVJh3PpoyGaRdKr4QJ4LHvzioM3L78OvsU57bMVTocVQTNqlnuRo0wo/GVEoUtMGKUSK6Tb8Pqhn7qvOF8L5Q71S4F5guu53amX7Oc/9qrdbVasWclLlNJsuKUoSkHe7cmLQ1HMas2WOPjwmRFccQ0Ecw5a+MLd8wvtWb6f50fzVAlCaloLqhD27cwnzLxGk5n8Mc66Pbvo9y1fq9rW/k179PE37NWPv2G7+7ctX2eCeUYSf31/cr6D/YI1aG/APhvbB0+O7NOf+V17+vzYSrWWKpHBeGIVGprZrNR/u7s7OjDYLwQ+TZRJ78ob3G4bjGowxnOxND3bHiQ/mJlx2MkrHEaMRoo5Hdd9aRI9D1GQ1K8zQRyPDm7ZG689tHoZUgAVkZttAWOQQROjAmNWQibPlJWeMQEayiWQp/pALtD1pHFDs3NIkXfvnkeeMMbnwnaZQ9oDswfoDcTxmX/0762HafI0+nikmCwyTut2p2PbzD1rt6zVaqbmmMtZNXZJNKKldbtdneY8FLAw8GkuJrrWwoaSV3PgMeqSywzeaSbhkBbBOWh4AX1EA0YFRBKgRLczGo/qgqeAHmOv4mHIilAG9QsFZzIMZKl5pN4FmoKBN10ZjfOw8OXA0Y6XTfY87HNiu/Q0wH6u47Lbs8teb8MTp/PNBqWJIWECzTIOAdHXUoAuoATMiIbUhco3W9izwxP7zvd+YIPZzHqjsdOeeKlpEC0VDEINxQNhjZ41x4dPFk8+GymT1DNI6kOMlJxzGjauLBbfZEFlYpFJsSl6UNggOhCiwbhkNVOmUU+UuQEF5bMwf4DEyKQx/Rnb8vLEfurV+/aLP/83rEJjB6+SycJyczKvshgz3X7PTk5ObHjZ9ZFayuTzgha4xk6zafVaVQFnd2db2RYl9jxr9jKztn/6xd+3752c2nxKZUKGWbB58uPQZknYJBR4+fXSGARvhijBYSSqmwA4rZ1ytWrlak1VSaVak3cKkJ/Uc7BWUJOmDcfuJZtT4JPLHs85edaQ1dOkktvfVBks65b14BVkHKowXRZWBPoc9q1WWNnrex37qTu37FatZFtbTU2XrpXLasYDiYzGYzs8OhbLhEAHeyPEFGpqqbWzFB/77PTEWq2WGlocKC4rppGcvGuoJuSit7AJjVngAQ6kUt16/ZGdn19qmERvMbVctWRbezfsEz/5k3bvY2/Y7u2barhVqmUlaWDak9lSrKRuH2bSiX3pK1+3H7z1gY2nKzV488WyzRYLXTe9melkZFvb7Y2gjD0FTTH2F1Nl2NJxmMXACPY6X9Pv9QUf8UUkFaEedJthvNuZvOIwKpkzmdZ6NdegBJKIV+8e2Cc++rq1G3UFZmxe+RoCMQwfoKFwcqShTPIBbkzw7rRbMu7n39INaCElAkOaE+rJpAfpEJDF54TlX7PA8djo6weoQ/j3v/zVf0eIiMqcCSPQcZiC8TBVucLw0la7affv35f8O6aGkC0LHFfGyiw1potcbII0i4HNrKnSyRc1GBYqk5MhCAvaO6XR3LuyxdwEnWsYdFBUlL1uBBlBnvcSK3CrwKC4af4dasIwxc4XsawiC3XaWjSRVGxwkiVDHv5NsxG8dDTwgCsL0iRh5+uZ1E2AViNF1Rl+AG78w/1rlE8SAwXUIygoV1Anm4wD5saL41P7i7fetpPLno35Pg42AqaaewQYh2DENVHTMU2USdUH5be8P7xns6HZeYntocgzZby1wcwTjxXYCN8QTvG00MQ5TerNoEwKg8XbQ428sd7xztaO4A14uWzyxXhg+fnQHmw17e/+/M/Zjz24a6vupc17A5sPgT5yllu5YISqBk8TgglriD88L9YNlRgTtrR21UwAACAASURBVLkRDgWMl3xOHCrPuQ2rFftvv/SH9qW337FlvmzzDOq4qqTMbFbeLyIUz2Yc7iJAkyUzYIC1gszbWT5OwaMfU6nRKKdJXtv0DLz5O/NsKV/Qe6WKIqnREFjc81KQJojwNbGexM8N0UQyrPJ+AXCMS4sry4zN+12r55f24w/27Sf2b9hWMWvtTksBACMf0R0nY9ky9MYjq9TqSqQiQLtYgoPEsdfT4xO3Q2215CXjB4lTvNwed20r4IrlwgbnZz5NhzVZLOuww2luNJjY8emZHXXPbQgLgmebzdnugwf2M3/jZ+3+KwfWbjfln8HEEyZun/eGdnTatW98+7v25T/5pg3GC8sWK1IJAhziQ0OlR9Y5GkE4qOrZsi65RvpbvONIxoI7TGbNu+TruD8OPVhaBGj+AOmIU66A5r0TeZ5oELLPz6RBiGpzPhuLE/2RV+7b66/cl7sdAVpeHPQndHCvrYrVKQ3AZKgWe6JWLctmFmoefTgJ+ZLTZ5ADAi0ISINGdAjCQujjBlXXx4A5QE0Spjj5ud/45bXfMJjpTBkD9BgeGI0Q6GMcyZxWBOiDgwPb3d3T4pX6CD8FZYU5lSC9HpvUyzg6294o8QxVDbzUdOJBh3Wod0jdcCmaUgGsK7e5xn+Of+tU+kvDaR17jEzbZwP6JGo+pK6Sy5tnjMrwq2UR/V3U4I1I/7jiK3pm7xxVymECEM+JUkvYa6L7DGiyXF5u8M8I0GTedPdF+bmmhuQ+gEoon+kB8NxB2g5Pz+2H771v7z19blwpcl0CtKbciGbk3fiNYECd9TQsIZVGWhgpqY4DzSGfq0Ys1wNmGYuI96iMGP9hjb1yWX0oPsX9ZugqftNkjXCEiyV3FRuObMDhNJuDjdh2pWyfeHDH/vZf/5S9st22ymph+enEypmsTQYTMWK6l31dZEALLGICWa8/UInLAd/pdBQQyUT5g5KT3+cHVMZmpaK90x/YZ7/5DfvuybGNGbSbg7JVUsDU9BKKNEXH9F5TCelVB+sAEUdigGQZ/lqT4EM4tGb6+cSZkGYTQMjS+AAKIUCzBggEBFIOBmV5qanLOnTaXWKQSAHp5TgcXzWK4IEvzXLTiW2VMvYTD+/Yj9zctk6BRlTDysWiKlPwZBRzx6fHYlY0Wm0lOgyv5eAEHhAWnCaGH754qe9r0vBPTfxIxmIvAk5AW+uenDo0WatavsyEcmdHYmyEFejpxYU9Ozu1ga3suNeXL8mj11+1j3z8VXv9Y69bq71tmXzJBuOZHZ/17Ls/fNf+5Wc+b/3RXJ+nsilVahprFSpFAvSg17VmIzVYE2efipxKyWmKjjcHTHnVx3LtAhk2fzt7wyfSK1iTKFDRVytXQZo1IeXjVAEaVuiPfORV2Y3iwwGUBh9KsoLUDKywxvNMyyl6TwZaZD5nzUZdlR2VDQHaZ336wILol1HJhNCLz2ntpgEbAY9qjyXtR6wR3WOoNz/za/++vDjCCIkMGg5qaO4xKiJ7ozRjs9+8cdPu3btvO3t7zuAo+KkcyjOC8/n5WTKSYa6XTx0O/EXUrcQPVlaXhBYq+VQKJPvLBKxHFh1/Xy10zxICw7lu4nSVOTupnY9gVWjiQgLs6YrD4KDRFwqexH3YbCjROxNmyhYjODNtRbglpTje0mCLGmN1oYNAZj5qBngzk4OODf5XAzTBAcwa7JrmIgH65KJr7z15Zt97+x2xGOioi0620fOn7FldXx9CECpC3UM0VZP0O1gter9JSagDiyZgovKIyC/KmhvIRzcdOCgOM4IKG6oG7srXAnFg9zgeKwNEndWuVGQq/6mPftR+4rVHdhefAkpFOuaYbvEsxarIWXcw0CxHNpJKa5pZCaeDPeE4MD2Aig0HA8EgXBvNaIKfGrnZnLVu7Vu3XLT/5nOftrcuL2xerNhwOhOHVe8SsySfyqeKSAE3+WSLxZEmm9MXEP5crSr5IMODbqqxZ5Vqwkc9AxoNhw6VqFJxvnS/3xMuqYNPcvLgwLtoIuig4VnMs9WoJAIqXhOLtZUWc7tdK9qnXr1nr241rJXPeOkNS6Dg1L5eH1OzgQ4RMmhYRMGe0nBTBbO5Dk3osDANAtqIJCkYUawB1iuVb25ltr29ZblyMXGfV6KAkhX3B2Nx9V9cXNqT/oUy6IPbd6xar9oiM7M7D+7YJ370x63Z3rGL/sgePz+2z37+D+x7b71nlitZQXJuGq6p3wNsVvLBBlxnvVrX+/dRbjQOXQZPcOMZR5OV10msEbaf5v7J3DBDf6iv56O1CaQnFpPvZg5Dn/INpAVXm/i2ELb/+oN7tttuCX/2AA204SPXeDeVJFiRME0wlxuhRYCuEqA52DQcIdn5BuSYmFThaKdeTRpNF7FO8e6aOC/YK8F+y3z2N39ZMwk12y/rw06HQ++icnvR4APExx8ZPA0l4SuvvKKMmhMBtRJYDdkFm5gLUhnW7WpT4PClxSE8k05zZKs+miGm5ka2GwYl0Ri8HqQjQAeOE//b8Zyg2CV6TeCPlPFJieTNAy/luV5Nkkm8XmXRG/9qx5K80RDjvMAVHavj9+vUxNIyDZM9OTtTMBbGLLWQ0/3ADFmAEaCDCeGTwH2EEIEa5eAl0vHTc/vzH/zQDs/OxYWGCoU+JdYcwUalevJwdke7KwGJEJbkdcLv8uG5cIL9uWyy5oSp+YJOFqlxX5qsArvHMz8ykU6rpebKxdm5u4jB7aU8LzAWdWUPbu7Zo51t+7EHD+yV7W3rFEuWR5AC1DKd2RqsUxSrknHsAPsw7Xo0GMouk4OKqqJWb6jHAa7JoQImeXF6ppId+ps2RKFgO7t7dvPWvk1qFfvcm9+3//2Pv2JH8OoZtotHQ8q2lZGkSS7Km4HVEtVQLBnk6gRB1i8lrQ5ux5qpXLim65mb6HTJqIu1DE0MKIEsi/3Bu6HJ7E0vnyvJ9xOc1cjSZCBnFjjemfE5jsOhPWiU7VOvPrC77YrVMivbqjesIhuBjJ4RTXkO5XqzaUWuN7EyBAkkv2TeDQcGBwXwBuvcObYYjl31cFAKY5DWu+za7taONZpNyyDX13DjGDCRsd5gYt3h1N59eWjfP3ppewcH9srBPV9/hZUars32tn304z9i62zZPve7f2Bf+9af22SRsWpzy+brjJWQylMpM7Q3Z2KG9XsDDVOAS0wmzFplf7oS0zF7ZcRpbFjEATdQ8wPX6ZRZHZpkzlySWEs6iOFKeyYtphgJB4ZJMvBfWKtWsVcObtl2s6EpKnhAk2ETnPnDzyIAkymrOoGJlXpnfA6IA0vSgDjCfyQ6QiHAc/HT1fBY7st1Gz593KFS/wgGRxzomd/9J/9grc0rrwYvA6PBFhSraPABEfT7Q234nZ0d29/ft872th4w5a7jlI5PCpO+vFSWxYOiXCmLthJNRjfDphSVdW5q/AWPM6gpAT14IL7i9sbXe2BOkuTUFNvwH5PVXzyQ+Hx4e2hKAtedVDxuWu/8bDXfZLhNs8zNhMim1XUXz9JNw0XWT5Oqj05ObEB2xZDXRIUTbj0ea7PSAPMGq2dfUg2FRFkd9JUmqpz1BvYXP3zLvvf227ai2SiLR+ChqwnY0I18RJW6X0kiG0MEfVZhCH8EySgTcaVc4HjB6RReJ8iFoQOJZRCjU+QR3tFCHfR71qNKEO90rfFM5UzG2rWybbfqdn93yz5yY89+5N5da2fzVnftt6Zmr2fLNK8QheRcLnMc7osJwgE35+GgY21JIJIvqloZyK1sYi+fv7DTo2M1bckK93Z2bXd31xkn1Yp98/zU/qff+4JdVMt2zsECBYzBumk8mCTZ4rc7Z1eNaQ5H0eZ8SjqmQ2TNCtTlkg4MZxN40iEfloTZ8+5Z42SnfA3ydP6GAqdMHfiG3oUoX272RWYLBALzCOydRhUZHRUBWTKy94+2GvaJgz271a7YdrVknUrNauWKqIaXoiaeWr1RE3ODAI2KkD3F4eDTgxY2GPRVddDYJzjzzDgofA07DKjG9WQi90r+2/6tfb0D8cEzKxvNJmq2Tpl4MpjaxWhuf/7+Y/vWB+9ZpdWyezf37Y2Pvm7lelHDePHx6OzctGK1af/np39HRkiFSkPYM4lHrdFweiNmRauF7exuKXueT2FLVFS1UzWx11x16XRAYNNgQETmHAmW7EZJiOBzJxw66HQKdpgp0bxMxk5SE2IlMBtLeciIq1fv7mtYbI0RYfIKn3twNp+aQgCm9yH/afoMafpSrVqxtogTeSWgMfbK57Z6iJZEPXo8qTqMdxCJLwlqECIiCXBPjxTrPiMMGlzPM74gnnPjDm5DC/MXyw+gXEOYwd9gzLf2D2xre1td4nioXEScgJSm/CzH7GBEeIDycssrcs8owu3OuYFXeIwH7wjQVwMqk3F4Gv/k2NoV/rM5ZJLHRyxKcaKT+RKNvlIBxVKaIpPAek1HBmKBTkXml36/SO8r93sGE5VviBpELk09PD4WN9yngHujUeyPBHEwm5ADJ+7fGzXe3RXss1xLNEAW/eHzl/a1b33H+vh2SAjo09AIGuKHIvlNXhyOk16bsHxNyEJjwgOEl4bKChMFT2Jo2WD6YXF9A7NRa/WqnjtBe9jrWe/yUt1tpoyQ2dQKBWsUcrZHcL61Z/f2tu3R7rbdabeswOw4JqlnC1aksYlhOxO7YyZdmr2BbFnqWnyl0zQd4AaCKWuMP1hKPvnwsU1HzP9jM1Xtxt6e1g1Z/qhYsMfrlf2PX/i8PWHclTZN1dbzpeUhD/Cc6YWk5qnWHWgQ72exkgKU4CwsVybtGLGXN9PbWR8EYzYqa4esDGEKMymFSSdLWQKye79AbVz49Ju0Xlh/BOc5HtWiYbkjGuOXMPrRmhiP7FM3b9rDTsO2m3m70W5Yp1y3cqFow8nEXh4finnSbDlljuuFQaHmn7JJD25AG6yWVhOnNSpb9t1Vgyqol1Dcjo8OZSm8tbPr0BY463ppvenIIbbxwnqztb1zeG5/+v0f2vunZ/JDwfWt02raG5/4iO3fuaMKDwZHfzyzb3znu1autWyCqKveVOLBIUilwZplGG6lUvKkZQ5XvJwOu6oOmfFonBhjrrzkmdOLcBjkKhaxjgnyihfsH2IWh0WqllUBa8p6mu6dJNpMVIkA/eD2TdvttKzGuCtgE5hd7CXmQWYygsrgQ6sBm94Z/27Uq4I5aHA6D9ohG7LsTX8ovfvrSVFI1F1Ih/2tB2NPGLzxH/9bAfuz/8l/uHYMmYXmDAg+eHgxhUNYZ/KBjmxbm3Y0FgVpd++GbXU6WrQ0Ez0zhQDvGSMdeoB/HljYWPJ5bty7yrAvnLMYp0k4Q22MlVIGHcZDAWdoUvS1sT3R6HOxitt8RtYgRZcaNFNtTl46GHocGs5QwUEuScvNxSZXh1Pydk4OZcrck6watsvLoyM7v7jYDJAVH1pjrpySBhk/std4Dl5RFHQYYKCEUKA/noiq9PXv/Lk9eXEkdgejn9jSZOuuaPMxVcjwJWNODnW6/40tpEuYAyqKTrk3PN3shwyO7CCok5TEMHhYbbyf4+NjOzs5cUtMFgx4dWLQdKoV261V7MGtG3ar07Q72x17eGPH6rh+MakFy8tMQRzbYg4Mz6XhwbPmHTOTzw8qN3uPfzt853xuqrDJaGzjwdAnJa9NDUMpNJl+XavY14+O7NPf+qYdFwqaHZiFAc3vi4YvGWp4kadBs2SMeBRjb0BGCj2UDhEHBA1U+goEv1hTwDy8R6AKMmfWNddB8PaCOnj4BEok3F6CR7JBgJ7NxjadwQRaWL1SsRVBm+fNoIR+3/7WKw/t0VbTmvWstStFBWiQ0cvhwJ48f2atdsOaZG75vNXqNOodYuFg4PdzLbquak3X5io3hlEkDng6oFnXDOoYDfu2f2ffShxOkAUYEce8zsVMtM/xImPPL4b2tXc+tB88e2mLQkVMDgQ4o9FANLm9vT1BLpPZQs6MTEOhKch6xcUORgzLUgMGDKrhaDPogIQHzJ9rFn2TKm++cFZEOlCBYchSuTc+t8k+UZuCOyeWD81OgjS/w1lLpszaK4t5Eto5U8PtRst2Z2/HdlFKMsmbdStL0azNp2PJm3jnCtJlDkEfd1Uq5gVvVKs+j5Dny/WpH5Y8qyPmkEX/1QDtyWKyQhDhyimvQZbw7NkVwpnf/vVfXhOIKfFUmicHOGWjqeEQXs6eZbkaxhsMTCZhzEzWbty4IW+OUBMSgILWwwIVV3ow2JCwXXF45ZimbibjqJwPlRRElI3ehPP0/ypLDuiDB7ExEro2vSAwZ6fMObYVzQbZgerwKCg7UXCitE1NDFUKNBWSj7XbDMQUEg/8kU3H76bKgGb37PlzZ7eEA1gmK4iDxTVNZXAsPBlNaUqLNxxhzLw8Prbzbs/y5aqddfv2jT/7nl32R1YoVWw8ZTSSzteksiKYkIf5yw4faAJ04Nwux/WsXdec3N5YIIIQ05BLNgSeLNwH48DIwsAxCSpkFivUaFQWYHRM687l7eZW23ZrZXt0+5bdoJrqtOxWq2FFWBv8XgaSyoKb68m7mpErl5eD+zY4jODNEx2QOmwcl+d6hSsa48eGNgNb7fXUWHRvbj9MT9YL+9++9Q17dzKxUblqC1gD8IppTFKapsECQAKK+wikCpgA8Y6zVm80VV6XqxXBK0FTxPSeg1dOdJtxa3Nns2Ar2u9LXo0GAIiBYMHPCSWrvBrTfUhCr8wO/wjHQHmu4PhkrWOGwq7X9jfv37f7zao1GnlrV0rWLlIJrCTDfnH00rZ2txQYvPHutDQ14FkXq5Uxvo5ra9TqwurVdEoQo1dOruwlwTo+OWIugd25d0cVhvZ2Yp10h0PrzxY2Wufte08P7WvvPbXuMmvrfMny1ap6CATphQ4iN+DCswR+M7EEbJ+KEKiKvhZzPal8hMcmJZ5k79mMpOoMX+ZQAc6Sm2SppHghmq6+x2EZ9i3Pn/Wp/0Z/JXHZyZ59AIXDSgRMDncfpeezCVkYELeQajcqJbu93VEGXa+WvUGYsGdvnK+tkea1ErT530g3yjTLqxVh0/V6VQFaSc61gbHB5lDMoYpmtmQiS0RvyzNoF9xEX1FqxUi4uIZP/8avyLDfN4njrDEdIEqFoL/x4CJAq9mmeX9ewvPiwSopl5xel1c2HSVJPFRwaf4t/DZl1JJXp0w3mAPhWxCfD3wmAuV1Skp8zrPHZIWZgnV4UijzTC8YbFOwRL4giEMPGHMWuriaH+jBQfSeGN64aa5cUX48ADh9kODS7fftydNnniWnrIFnKroiWeDMFVLBhWQRkrlRpvP7T8/PpEhEGGC5ouVKVfvz77+pkUDzVUZcUwyWyOy82epYc2j6xa1M6JWCV8o2KC91oKV5d56bpqYETT54to2Gmh0cEucX5zpQnPg/VymOh4G8cldLq2JPW6vZwc6WbVUKdn9v1242W7Zbr1uzmDd5GRMYwObncEq9SRdrR5g3jocqff3Aj/d5NcLJG8lsQDKj6dgZHxcXFzpkdvAwJgO1tR2vFvbFJx/ad46O7GxhNl4nCTewnQ8UV6AU8T9NPg/2Cyxk8FHWrh9sOQVlJQV085PaL2b3RV+GpyfFZNbppTzfaArG4S3oJmn//VAH/3cHOw19QJUGU+H/J0A3KyXrFGu2nC3VMD4+O7H2VtPqjaqef4irRGUlQM6Y9deVmpcDTIdKcoCLpMArz6We48XlmXU6Ddu9sWM5OTEyv29uw8HYBoiyVhk7HM/sm+8/sbdOe5apdQhRluXQyvJ8MrbENrSKJSsQx1SHnBqsEnRINyunPvzVqVYJnPSrqpWyphrhfgIbhLjAYAQOZPBo3m1AkcHm4LkGp5hnXUNIFAeE2FZzcZ25B6eKuqGS1r3cGIE7qACZEJ9Vk/D2dlsYdB34hbuTb7k76PHzyIxhcmhALINkmVVYzOv5KkDXKtd40kxcCUdH91sIuwf+Jh4qYUhOe2oEms8IDVjXGWWQALyK9ww6SQzD89WzLz+Rwdu06TfaeDrBntUSoPngYUCZ4nM0buBJczFSFJIpc3ME5BUeDD11jrlQTkAWjEMdHjI8yDom47MHPXO9HqD9wI4Qk8xUkpsaXx8lBV+jzXJt3qEocZSplN86+XjwBSviXKUGZwxUBRd3y8J4PoFzBxMEqCACNJt7NJ7Yk2dP9VLEoY2Ga/qddOEjQHNd3L9PYvFXdXh8ZJdUGqOxTeYr+eWiLPzB2+/bYDz38fOQ78FyaTRqHE/g+J5BRybt7xAIhr3i/46DTBWTFInMDXTP7mjuqqvf67nRjjwOZsosGOxKgK7kctap12yn1bKbWy1rFDJ2d2fHtkpVaxXLViFbR7JMQAaymjOJBas6Hz4AVilYChq7Rky5hFqJbaIb+RRyD9psEri/cIBpfPFstzptldVO2czYqtm0H46G9s//6Ev2Qa9v03xR/HH+MPpah7Tb74q1IziIshLssELDra4AreQkl1MWDHddk3YSNUqbbXJlI0siwVVK4ZawfQ7+oIepCps7hq51kzj43umHj++qNuAi1hzeMM3Vyn7uzh170K5bo5m3Rqlo9WxFAfrF6Yn1R0OrN8rCP9sNphx5Yz4+hv2h9hZQo5hTHH4oSBNr6mpO5lLQFb9z/+CGVWo+ld5nZc5tMBjbfLa2wSpn3z89s2+8/8SOpysrt3dtNltbqV6zpWx6sza67Fur3pBXz2Q20XqWujT9Tny3mUzEEAzZMMyXSRpdlGYC9j+QDdlyBC/ugSQu9gh/85z5vFfMLqd3l7s04AFIM01O4VlH4N5Q9ESvg63ktqNAg9vNut3aailAN+tM5uY4gQdNs9CFbe5qh/UwfGj2C9aiOWvUa9bEprmKwtONkpxZEoORPUBLHEeSMZulhNUrWVVUcvDkfnzQbfTkWA+q6jl4f/vX/oM1i1KluhLQ8EX2AHmdluWB0s27HWNJAUGZJg0Fnw1GNsY8Q4I1zRaCNT9H3gVr0wAALjBgEHeB8lMkQHTNyIgGYsoMNysxBWjHr1NjUEHdpZKR/UZAigAtQQKG+tgU6oT10h+AXzzukEmHsjENn/Rri+nl1zNo97uIZp/M+188VxOVBg5P06dE+BBLhnlez6AVJPN5Y/Bkt3th55fnunY4wqPJXB3w6TJjf/GDd+ysO1DThVmGMjMX3cdVcDqsonO88UP2A8w3MCbw7kXsBHlXWrHo6URrFp7GJHkp5jMIHaejgVWgJCTTyedtq1a1G1sd22o0rF7KW6OYszu7O1ZZZ62wNGvQeKXSoorg97NxYMLI8C4vTjfeCtDKxEdOfsq8S2GlOq3cBVHvl3J1hsH6RNkh5ydQGgwFsHgk2ONC0XrVmv2zL3zBfnB6ajMyPPBHObX5MALkPfhxhFiA465M+VqpyWY3OOESriQ2kD4XazMpCb3ychxUJjwq2RzzxA8lLEV5N6ouVbLj7uemWYkopADN4SOzKilF51adTe1fOdi3h1tYKxStXipYcZn3DPr83KfPFzJWLuWtTXBggsrGX93EZ4ZFAlRFUBEVM1V+bG7WOXsM5SYZKw3GvZvbyoS5V3w+4JBjD7pel+zpxcC+8sEH9rg/tlm+YsVay8bjuVWaDVtiIsT07OHYEHNo2DuThsjak7bBufdULkVJl92Jzg8M3i0VWn80kF1qiHnYhwTrmAbvGb/TL0kcolqIRidNRo3c0h88N/w6oFnyIXprsDhku4sX9EQZKsyjm52GbTVq1kYViIgkedFIqLXwmMVzw90Opg1DY/k6MOhWvabmIkwPDj8lGJuEyZXOCsYIAOczn/7NPM0EIxHjGKWlJEoNfw/SbtzmSubMp3/9V5RBK3vVAGr3RPbM1dOOaJLE2BtGBnlgdCqL8J7ERCCT5qGAKyFoIViTkYS2XpnFYqHNNhqO1JX37M0DSpxECjyi37kiMAJxZM8OtzCCyBuLvq+vvu76DETxucH/kp8FTQPHtTzAShUna8H0kK95B5NJ+Yf/Eo33SsIVBTtpH3yKBXgqjUIOIBntpODIBbIA+2QA8DZpCmq4a1a+EASbFy+faePwovm60XRhy0ze8uW6vfXuY3vngyfik2I0Q6bvdpmJT54eQGTPUXFw1TxbYAIWuOOgK8E6OkhxH8RYJ009D+8QmAIqBYNpsJhbrZCznUbdbm9v2R7eLDRPaCTmM7aHaQwBcDq3cq5gFUQcTkuRGb8CdPL7DiFQkPNDuymvYhZlmrIjc/Zkei9l3HQmP3LeK8Y/wl1p6JWKdoFj3fae/S9f/KJ9/flT69G3KOY1PUTeDDE9frVWmc0zXxeyVmu1rNXeshqlNSrIxKghE+bZUgHGIIQIwnHAEWwJgPB3xSCQjSiYIhgvlDwXWkjEmLI7BaG0ryRYwbAnTbAhqy6Oh/ZTt27aw522bbXKVi8XrWxF2QtgXIR5WS7LAIm11cpFldgKYIkvfHZ2rsMCE3nWtKpD+YG74MOnW67tDFn3cmHbOztWawBDksKBRq1sMJ3bcLay4Txn33znQ/vWi5c2LlWTQrOiyhMpPFxpyn4O841RPTTSBLcQaMUXp2rJcR2+H8RRThoE3iVJHVj2dW0COLoSmUQV5d0QP2i8emB3eT1rGGZPUCdZI2oG6vD0BEwK3tTUFhcaJedkJNyazPlmp271csGxZpnBkUWnjzXrhV4ZTUAM/JlXaPo6AjQiolr6vMO07rgXsVO/Nx0SXAf9OeINSZuuK62XYHBoaosycRdi6f8+8+t/Txi0B8ErZ39PyKTWv0pclQm4/4xKjSRJ1MikhMOCg8IF5u/t7W27fXtfZHk1X9LJqYbVYqGGBgvKBS5X42UCn1ZYBENMUs9Ntuhi7PQCk48HlqPaEHG9SfYd5kmcqmnDBLbpuv2Mc0XL3rCLMluWnYmLGBlVmN7z4LXxZL7vPGS3SDU7v7i0p8+eKaP1JqmX4VxbfziQ0CUOReRFQwAAIABJREFURL4P0Qa/+/jkUENQWQxQqgajqTJouKTPXp7a1779XVtmcjaCSkSDj4ZqypCjmoGqxgFwdYglu8aZVytMueBrw/AIPjGHFBBCsFuiJJTqinKPp4AEuV6xuzeg0u1ap161Fs6FYJDTsTVQi5ZKCsir2dzK+ELjjT1baIFDr9s0etOqClqgVznM73WFZB7YJYevtFOXyLz4QHxBgGbzue+xeSMKbm2lZr1C0f6PL3/Z3uTgL+K1kVH2TNPLu+t+kFJJIDfG+KfRblu7vS0/FOAIP9A8WJDl8P54jxxugScGhstzYpoM3+f0NqpHb+FCGY3qRs+ThCAdjiGh94kbLgn3zy0sO+jZj+1s2Wt7W7bVKlkD/DNXtouzSzF7btzYs1IRfsrSyiloiHmRmn5YAJdLNK9q7twHGyWZI5ExepNybmfnp6rwqHDlO8LPWPukeWxuu9OVPetO7E/ffNeez1a2rjVtMl+LjRGwDuu5WC7aaMJEe2dnyKI2TV0Jmbb7lmcd+sjlxNbgQIDCiUqZAw51aFTqrsrka5IXBUyb1HyNIA4rKpqdBGj5ZGDDKik8LBv33uDeFQjTyDcZpELNxOKV+NSq28Fu20pMUqPhCiWRIJwCrSxhtWYKwppl4M/BTfO21bRmrar3oOw62RR7MuvJbfhWk7AqQONImKi3/G+3UkgTVNIQah+t5Z8TX58ArYo3MuI0csWjuhyqN7iPSuuV2XyW3Jk4EclQeDkKgEvvgGeYUOyUMrDCm7du64FiLhPYEouf0/fy/EJf5xzqdHqkjP6qnLmiqjj2fI3FIEpcBOMYXOsbJdgXsDEIzhs4RORxsitOGxoYRWGhesh6OH6Gao7b5iNl0DEIIE0rx4ifHSaTJpzpRmP78PFjYZiUNMKh08/hv9F821QsdI2h9xTy1u1hNMXCY6I3wXxiK2xOs0XrDqb2ne+9KVN/xmCNZ1O/zsQX5/m5SZQ0hBv8dnPp0SBLPtEcrCGjBm9DgMKCiQxb9z6fKUBnVwsrZc3u3ti1+zf3bH+rY41SSRk03IHxcKBsW7J5rp0RRpazaqGk2Xk0h8QcodpSe8EVVHNKTZn6x8xCx8SZKgKzpoK4QjxiMkaX+9LYkmJPyricLVjApaJ1s2bfPjm2L731pp2uzAbAXGkAhJpxaQADgTbP9xYLVqrDe8YJriXYjkAr/2fBZrAP3KuYf6vZLeMdb/LyNZLFkw3NwT7hRnuAlv1t4troEEHcNHPevNdhPgPSbV19Jqc7K69teXluH+s07dFu23ZaFWHQ+XVBjnJQ1gjQtQq8clNgUMmd5OVAFjBddrZ3tJ5VHaZ17PvIh+gSFKnUGHaKwIxnoJ+xYur2RBPmj0cz+7Pnx/bDw3Mb5CqWrTWFTWOQRoONa/aBxGsNCW60W0mEM7dqmawexTDCGRg6HiQJ4vR5uv1LXQu4N9a988ncms22N4STiCpIB0ro8jk99xi4ywrn64gD/NxRf6DDSKQCoMs0bo7dyvew33zKi8cp1qigkNXKtpo1u3tzy8qoGxW8MepHUQh27zFF5mCFopqIAXMQrPFIYQoL48lQesZUb69evZrXfkweN8QfegO8bSo0ry4clnWKqwdm/+MQkAL0p//RrygKxRcHnhokaocNPNJrU8hbgujvmBYiAI2UwcNXpwIOeE414uGw6JGEt9odBSxe8lUzKKPOPNgSF+gwiNs2Rqbn0IVjOc559g49Hwp0uHGFxWOyUPRueRr/JKMkOJB+qPDhAgi66j6FWDg0WZWmInip4n4afnB5RnolLY2Zi2RK7qvrDTri8HQ+t/fee08NQ+AdgrN3oZ1GJ6phglC4p1IFeXHRLi7OlHmxufmNUOpGlJvThc1XOXv84tjeef+xKws5XMQUYUjt1agvb6y58VTAUnHPLAhJfeVOmtUGhSqE+ATf4GAeKNPVKKq5FZDho/pqNuz1ewe2v70lmKOWz1mdrn9SxjGzcp31ScjrGePtV1bOOe6IoIYbIjOWc0UysJouGD/mQYuAXMYuIJffBGjELQRmVS1UUPOFrEmPz07lhlaksVwsWncyscf9rn3r6NAOscxEgZgcz6hIRNkUdpi3ar1pRfogDKIIQ6Q8jouIJqaCNLz0NCUWYozw/jCMj2eaAr+vOZgT3vABsmDqkPuTX5l08bOlPE2sAq6HisXXhPOkMXintJ6fn9qr7aYgjp1GyZr4PyzMepd9SaV3dretUsyJSVApJnFEonGiCORn3rt7RxUIvYOg+GkWIrS+fM4uUkJEU5T+EAwfpO0YcsFhHkyX9qw/sv/nzXftcLYyq7ctV65LZg77At+QsjJNILOZzdZz9VCwgeA5tdtbPnJKSUnGqrWGmnt4VcPbns4xX8PfBN3F0s5PnL2hhi/BLDGe2JMkc+ETHfoKEh8y0uB3s359ApA3Bvlb8QwaLc8h4dM6IMHI8c5BvSwr25od7HWsUS0JFiCzZiivZhEmW2OuiziHBw1eHWTZzUbNtjotBehyAUtiN+yPoOxJpCe2rCdfU2sdiKwnrp+A7Qc2kAlU3ysf6GjYi1D72V/7B2svkX1OHmC1FHKCFtTSSXhnRlkhZToBNMQdmigg+8WxTFxCzkz2wyna7w40ZHZnZ886W9sipWM+ExAJrlGT8cjpQaWiTlrBBirfPUgG83djNrchiRFc03DQVCrHQbPhQScmh2M/zl8WJUkTGPwh8UH2jKIpGoKiY6WDK7ImGSddb7RpHJX7Z8uUf76w8XRiR0fHGoElX4eiz1rj5/E7OYz4vc5gSZPPSwW7vLyQgiu6BDRsGENEkB5NFnZ83rXnR2d20R0K6kC1xby86ywXLxOvtP1eBnoTUWN/Eq7LfamBW8jbi+dP1bEOI38FdjKH9dKyy7lVc1l77e6Bvbq/bzdaLWuyGLMZKcmALkfjkehVvHvhyhxSTFrOEEg8SKvcprehgOulMGuI+8cSlABd4vDAVN8yajpJ4alAAxZO5je0s8sLO0XuPOzZxWRol7O5XUwW1rOcndna0M9lKzWbKDulappaoeQm9hKj1JvW2tqxXKlsE5rWeCTzb8mMXeUKEyJscsWVz+X0u8E3Y/J7TOgmAWGNu5GYi0RYK2Rx4gjLEwLPaJ9SE03rYAjwPQQuxB5UKqtR33aLOfvRB3dtp1iwNjjy0uzi7Ewj6NpbbXlDk+EhTdbhtfSM7OXpS2s267JnJcho8nia2K5p1DmzEQZVvb4OJBqjyN85P1lHs2XWetOVDVZ5++7TF/b1x49twaSWehPqi7JTYCf3bCn490iANbKtrY7WNtcBP5vnxnOJClb9ohSA/H3AbvApNCfH55prqnhAo3LiE9B5jqJFpv0bQUujzYBX+P0bi1G3Y/BeilfKBEKSR2XbqSJExo1XuS1xY6TRWrXtVs1acJnTe9P9JZqb3jej3GSrnJMlKWyOVqOmIN2RFwcBGhm9Z7zBxoh3zbWwfqgm2u2Oro3n5GsjqifgUOKBkxZCHKVY9ju/8aubAK3GmvhIPsVTqj1ZcdJlXohKR4mkjiPNkAWUmaoI8Uic8QAgG9SUikzG9nZu2HyKydLEtrZ21DREcMHGIBCz8ciqKDn4Xl6MKHlFn3Om0izp0r2FGF4UHlSjbAvKXZT4/K2RPqkhoWamBog6wyMycg/ic21gUd6YQZemZ29giETrif9NIAu8zK/BoQ+N+kE1OJ8pQDMCKxRpMUSA6yGDZnGGSEfMlqzZ2fm5nrELKeA8I2NeiHLXG06sO2DqysCOzrrCA8dzh1T8rPIqwA8UL62iXGQzxf2yOMIilPslk4O4T+YQMIwyaNgIVE3Lud3b27NHB7ft/t6ebdFIURa81IggJu1MNSWddTHS5ooGrAthCNjuicHcQZ9s4hMvWPQ6FIs+cJPRUTiqsR7IpL2pheTWxSowME4vzu1iOLByq2HLYs4Oe3077I/t3eMzTVWZ5At2OZ0pO56Mh1atlzX1vIYjXNmN+EsVzPcRXOS0Dr3zD9XTXfrAP2lC6lAV+8WfH/iupqmkspdNRMXI19HocvaA90FitJYw08T+8PFH7u3B5wgmYhtggble6EC06ciq64W9dvOG3Wk2bBuJ9nJpg8sLa3fatrWzpY0s+TbXBcVsmdGaOjw7tNsHNxOfN2O5lU/AVlmfz9lsOrJhH3MiJsHUrFJtaAMNJnCRMzZeZm24LtqHFwP7weGxnbPpGw1wAjFtsjBgsjmJc1Bklup13T9rBUofwUVcX2ij6Vlowk8SYPE3GTTVpg5n9vUaloXDF56QoTr2wR8aK5d3d8DYbyE4IcEJ2Am5umxGk/DJvU+c1gZwEWb94fO8WkwUoIUjkwnDKa9XdQ9yFkxiF54b78oTBfjPeWs16lbV9zUUoMGgI0DL4O2ar0bAqawBDm6YSwRoYlHYaIjFpOrJfXDCzY/YEPe8CdC+scHuPDD7L+NxpqGsK6dggV/xdZqDJ4mlCzUYyirzaXVqaYogiSxZp7Ut4jse02TSt/fv2B4ueBzpYM9SLzqMAgeYG4M+BMPBT0/3A4lAGFn0VRnh2XY0IKPhiYIugjGfC2og1xWwBUFc5jVQkJhOoSEEfl/xIWgjzbLT9VxjlcTvJUp6w9AHacIxfXl4pKCtxqMEI5698wzJuMCdRbOTasj83snGE+7G947h8o6nNp4tJP2ezNb24dNDO7noS0qLAx4fPu4qmDX+rPhdwfLgbxabMotEHSKDhkUw6HfFslDnO5WKcJ4L67XV81n72Cuv2L0be7bXaAgTLQExUUEhiy1Am3MpO5127Faj/ARG0kR1+hJJBi0ectaxUxpswu7A32jOpcNaUAj3kvoKyoJgWCyWwiwpE+8/fKhG32A+s/5yZaeLhf2zL/yufdjr26RYshGNRJReTbydyZzrshVF1ZbPIcjIynsDiIgJ7zQdlZElHJ5RRrqPZK7EfwPuYLOSDYUTnvtAu4w/mqBwtYHyyPIkS08spwjQehdyFnRrA5XB4NdMLFnOrLiY2v2dLbvTbNk2uD4+2f2ebW21Nd0I6bEPgC3pXVKt0DztDbv28NGDRAXLWnaFZaZXNASP7uW5oCycJ6vVuhXynunSPzgbDGxgWXvaH9ubx2d2gu95qWKZSlWQEPt4NsbYyStIMHyGIhDgFwxGSKpZAquCbUCSyX8nmtkkX+PUTAX+I8vl+nleQBtsuxhywXNzC0/XC3CwOxXPK3v1ARK0xLPcoAAaOIKdg8NncpRDuchhgQ/IdGir+VTZcARoQRdivVDhLQUPqYEL24TGKAlcPi8qHgF6u922VrOuQbN8rzjSSDJTgI7Km2tiHYnqt3R2jWPQTvPVNfPMVL275URI3H3/Zsig/+HaA5Zvdt8YLBxpdFPzyy3NCcJk0DxMx22h8PjQVhYBQSo8POD7sUFbjY5VyjU1OviBd+/5ZBaCFuwOyljeDNJbZJlkAyFhja54lAuesXrgjgCNG57Ko2tDAcQ9vJYpR8fXvTFcPEAg3PB/Ew1JMxUlMLlqmjq84cA9iyMy6AjigYlLC5GCNPAGTA4CF6o0V6N5JiBRzzWhDs+ZqoODD5xPMFN6lhL/kIEtVnY5GFu+VLX3H7+wdz98ZrliRaKPwP1l4ZreoYJ2Cg5RXUS2z0IHX4VLfHF+bs+fPVH55hmIm8jklkvhzLe3OvZof9/2tzvWwveWwFDMq9zl6yT6yDn0RfUA/AWDxzF6/8MacAWjN2TF0OAwVIAuCc/MwrRIvGn5fQQrRpTGudzcCkxfmc5su70tEyAdqow8YnxZo25/+NZb9i++9GW7yORshUVks2lbOzs69KA8IkqhYcW0RLfHLapiYUYlfYDAC2VCJHN8D7rq5KcGIdUH7y4CEO+VqiGqFQI3/53szj0hvH8SZXZkVZTRfF68b2WlXVtjzrOaW246tv12027Va7aNgRMjs4YDYZ5MLiFA08iigiFAkZ2dnBxboZSzOwe3tQ/B85lW4/MGoZYtFaDFPEHSXsLgBwYK/aSJdWdzO54v7PuHR/ZsPDVrtW3F11Rq+h6mgROgleXC91WDNlkL2FrZJ9Up98/z435F70wV7MbjBt60sHpvjPGzWbIoAtEI8Jyp+OKgjMYgmPam8WRr3bM8XZJ6kwC8qRqXDtc6SyJxpJPsW7MGVzN5lxNYCdDbzRpaJgVg0exklOQMGzJc1gnZNHRIxCnVcsn2drbVJKQP4D7SiPF8mo3HpitLigjQVI1k0JsAPXPLWmKczzR06wvume/3wSJmmc//5q+ur6TcztogIwu4A2w1uHlkm4PRwB+s5OE0ORaWhRxIFzo6l2myNZ2HfLZoW50dm00X1usOtFluH+yLgtdotjauVWEUQicaPFsNyIRbxenoV3zle6y3m1zw4qVHRhkgvMMivkmiQ8898W+dYhw86TQjQMM0iWzTm7CUOmHODlvFF0MEPGXPBKPkn+1UuwsFaAIsAZosOkq1oETx/Y47JV8I4A9oeOCnBEwwTaZCkDnQmJ2trFCp25OXJ/bmOygL4YIWdBDFSLHkL+RZ9bUA7Zic/8EAH5tY/vvjDz/U1HZhlkh1Ca6zqVVzOdup1dQUBOIgUNc55RM2B52JxYVZPFkkEAfPm4MFpgrzGWliUmI61JGaluDh4sXmFKAJvGwI+hAIWhSkeR5JKCQKpEr5pZqPBSxMKzXZZ6oigkq3npttte2rz1/YP//yV2xI1tfZtlZnSwMAEE7wjEJ6T97RrOP/y8DepU0WzFVEVOJUQLiqsC64Pz4XVC1lbIkuyIYKNak3zN2oKCoqMQyYRJTeA+9+Y0GpwypNZAHCyOU1jWY46FmNBuBqblvlkoJ0q5C3HAf7dGzbcM+bdR1qXDvPRZDZaGgvXz63W7f3rNNuCr8H+9cQ0rVLt8fsqdHA15pm3RWtWKrKJXEwXdjlYmnfO3xp7/e6Nq7UzGoNBWcqDioXvkf9G2C3xVxrGiIA9wnEQAZMU5BkTYZHNKQl1GH+pZumVWsOWUj6nMRVATsGjh/VqzQKKdjh38HPicNO2THxIfl1Q6uTWx2TYUSpu9rb3rz12Zo0N8mgS4iMlPWbdRo1a1VLVi3hreGjrdyUP/lHL1c6fDgMSGIk7a6UbW93ZxOgURVyYIaHvUu9r6BG7jcy6BYHXzJak4BNzpR+wIXBnN9XMH0WZND/kTBoAdLJClJQh/DoK4VUYJ2cgDEIFZliJusZNH8ILCLop7FZBGh691udXSvmy9bt9tUkw/2OII3EVpMhKhWdJBIfrBzvA/ZAAh6MhE0WHfO7kisaJUlAFoFZq1zfqA+93I+AdZ2Z4dNPnK7DzyB7ppMfVqmuBHSz+4ALxJpIiycCvg6QFKDBK8DjCdBkk3omCVPSUNt0uotHmjxIyIrgo3IdvX5fgZrr5/rEe14xzLQh2h2DON/94Il9+OSFZrwxqNP53akJpZMjLEVD8emmQZSTiFNgcLgN7ESbGsdDMoQJGOV0YnvNpt3utG2nWrX9LWduQLUjuxUNMD0vojoBmk0rPBLPafG9h6JcuvjDzXrIgPhbDZesz7Ik82A56+d6B9btHjXRIilaCehgQHN5kpoOfQ5MGle8e5ZMu2Vfev8D+/rjJ7aiCdhoajq9zPZLJcP0iHegZlUm694RooXOrIQTXPJMEDMg+TyDpcaaYb2ziWgmap+kYOxB3Q/46NQTrMj45AuRfJfB0COziqBNAgR04J79S+tdnFurVrbsfGqVzNo+cufAtmsVG56e2Ho2sa2miyKAheCcE6hZQzROT06P7eHDe/K30KGnZjB83ry72/W6yhLJunEPFHspW7ApLnlzs/fPLuzdizMbcCB0tmxZYBRb1qqlimANkiV6IvDKaYLLviFBmyRt7F/uxQVRHpADQw0PHtHXxCZxfnkkKoV8UUkRkATPiHtSfImpR8kOgufmGbdnqaxDBg2E3QRZLtcSBvjBrBHMCVw4HIoDDSyBgyNrvl2vWKNS1MAJoAv2QCj5WItAJ2rapcGxMumv1+zm3q41GiQK9AKc9REJpuDQlEHzjgnQ3BvBGHiO63EM2itKvibmt5KwhQYEv3C5JH7uN/7+BnAN2EAlviYj+w+Q6ill0n4CMJdv6kYfeceqKXX58JPBTfQJzovZ0tqtbauW6+JQ46HLxoXRcf+VB1ZBMowOPnm6sokxn4nxNcAoVywK5/tyXf456THdapGXRglzbX5hBK0IstFVVjl/TZ0YAZwTnADtZUbiPSd2SJSnavglWbmyOFLmNMI+nXAKsrja8bey9URRpHmhTCNRbYB1QnThBuzurAcdj1L5nEGrZC4YGtWbNp2v7eXJuT15fmRvvvOeTPwpxMDS+d0BZ3BvHKR8hKJNwuo1nF5XdUrqywCFLFMjoLjlbHhxaYXV0g62tmy3VlMGB/7cQmVJwzi4xeKVJ+GPZKruDEdwJnNGtISvAwtTh6ckvysFZjUpKe1T4EXQwoghLk+ccikk3fKRN8DEFTLB2Whi/W5frnhwdzGIZwzvrJi1s9XSvv38pZ0z87BUsUKt6bjpfG71Rl2qOYI1m4dAIYdEPIHXWF3WdZ1sRniqGlqrWXZXXthkoUHZIhOOoQaB84uPy2bC5a9U3nCeo8Tm7+C1evDyfgQMARdqVERrhLI1vDi39WRkrx7csldu3bTxxZnlFjPbpaTGN0W4KEKevO7v5dGxDqAHr9xxPDQPC52DyE2oaKwyOPcmZXmjYZMhdqQDTYzvrbP2dLy0x72BTfENBzYhwMILny1tq70lMycsa8fLuQI0gZrqB0aOsuQEZ5A5cm/hWOd4sUMZHEAEH56BT+nxLJNnBk0RbDaybj4vn2gJktyPI6BBDeMlYKeDnn2ixnRiL6kyoURKwXyjJl6vZFcLhEcG7W52OSkIO/WKpgERZIHb3G+DJ+iTWbgnDkOqOqh2252W3YSPLkZHcROggzq8gUITY8ytE2hYmgI0aysCNLGgUMj5AZcMmRR7qewwLcOZ8Hd+8+9fSb0T3e56IJPcOpHDlTmp7vc5e+PJ0HLFjBWKeEN4BxtMTQIDkp0FE4NNAVpmKdm8nKouLrt6eQf37lkHbqdcoao+gWDp/sQEaRousD3CzEc4ISovTsBkUCLzkyQEuR6go0EYp7nYDAlbJsB70IZ+dsV6kOKp7A8ruNAxTUMNNILNtUCYEinvSIty59LH6wGa58SClDCHjDJNcyUAa0MLo85p3FCUyP6PjE9imcEXXkqgAsW4O5zY0em5vfn2e/by5FQuZDQTZY16rbnplEmXukKDjGxAKi6aWMLD3d3rxu6O4Iv+2bm1ikUF6GYua51SyW60GtZiAQm/88PRD0lzKXWaJsNtTfh5QD5UJXPHIcMulAVBZkdDSfwMMjMoTPJqyAmuIEAvOXIUr11Wzy/ioCfTPDo+tdFkJg8NyFNTnlE+a8/6PbuwrE0LZZsXSlZrtVXFyTNjvVSV5piv+/rKj3nt2R4Z+XTicm2weWwvo8fB3wrGyXeY6+F9BVwW9rmRFYXXTBjLS6Wpfo1PGvJM2wOKY4wcqjmXtHNwgK/2Lm05Glols7J7ezuWn0+tlsvYnd3tzXug4iAfQgz27PlLVQEwOHhFPM9iFugsJ77485Nj9Qo++tpDu7m9Y/PxxE7Pzu3J8bGdzlf2Tm9i/VzR5iqjSqJwsp1KebJ0+jFrvRtDnbleCc4CJoOnLm63rHrZr67ow7qBf0dC42wcL/kju6biEm1OzI+5KleeSUAgoRjk+fP9ATMREyLRUKaZGm5R0cFv5g8/S7CSHDIdfqIhTg9DTnZZN+JHoLLdqGp4bMBGwaqIBAEsmqSCBchUoRu723br5p40BARowSZJ5u3N+CRyS6P1xHlmDmcmowSAayP4KpHVIFn3xY+hvnF445mNZUTm9/7Jf7yOYPVXscsoU6SUQwSgH0wQdsYAafhwMvDpFMklREC/Gn8+KaOQK1mj1rRclgaNS25hLHDy0WG/fc+HT7Lw8YMlQCvbyuc10xA4AaPvyA4JQuC0UtHRKEr0MuFafC75U0TWEqWn5OXiert5EffhHx6kPaCzRn1Chbyxk6NawBt8j8ZbJXqdl1r4cDi840ERO9CpIA4CNTg0/80XGVaIjpFxXdG0IWCSpajxmmax6b+zoeF9rtbiQ6PyGs+XGuD5+Mlze/fDxzakzI7yL5xa0vVF8+o6q4MFcffuXQWOw6OXkhiDb263Wja6uFBQ3qvXrSUcumq79ZoahHCf1T1nTBWLjMZgTJrRzMQk1lEvgtfvGX28zwwZLO5vmEt50SHDJFghClj0L7IIfdx6VSo1cdX5eagrV9Ydj+0Cpz+8LbJZG2fMzsncMTgq1YSntrd3BX+4Q9xMPGhgGCTQzspYyW1tNBtLSDQdTmw8HCfVp/ccoukc7yjYGx5oPBMP97VgacQkcpIMHebpQI/sThlzEihxbdD5HCLzVUgDisbiZNBnNIgtBl0rQgezlb16cNse7d+2BlRQqgDJu33Y68npue3fvWO5MgyAEqemGByWyet5vXf0wobTif3kJ3/MHty5Y5n5yi57A3tydmLvnpzbs9nKVtWG8HpCWUHBksZVsgSGq8/wgvl0o1rUeLuk7uRUYGAA9w9jh2pA/R1Nj5kL0+eZBKeZe+Ud8+wJ5IPBSFWr+OMJu/Y4czV9yPey+3i4sMdhS9HyRFv1AEilIA+ZjBv5b5hpHIZijOVtzuT6NBiWAN0oFazdgPKL8A7PjaI7DKJ2lEk/MWup/0bovbN/y27fuqngLOw5l3HsOq13YEvuxW1TXZBEgAbaU/M4wWERc70pXdZzCkU0hzjZM4SMzBf+8T+8JvW+opdd4dJpoyUQ/rpEkYDYHVxqI8jBSvaXXu+TLeezBWvW2+qa0+Ulo1azhTFGMgQaW6PTtBtyJ2u5A1cQw1OTgSYEP9Bl07bxno6xQWCV8kZOKsLek0PjAAAgAElEQVS4g8ClI/NlkyqblneGv2C/R7e/jABNw4Jmof9ML9uifNHDTnhvBGkF76RWcwYGVcI4QRwDwRVRBgrTTjQ/NV2oFnDKorOOV8E1Hb7/d28AThG4DEYKzkAaON09fvrc3nzvPTsHN97Yqm4evz+PxMsNT22umU1Mk5BpGngy8N9QRHWYGTeZSBxxs9lUgN5mYgq2irAttAgTRxvuLzPgkimQu8o5L1uwWJKcSxgjHwxGO/nGkmUPpaMwOLyiXaxDgICXLk5xokWCaeOutgC6yGTsYjK2Z+fnooXxOdgaCw6PZtvmy4waXzAUeK+lckEc7VqrpgOuWmIauGPbMgbKoHgt2nQwttXclbKRGUe2GxkyAdp5tX6w81zFVkoe5sEAcftLp9ZFeexJj1NF+To2MN/PunZJeRoUIXvSmc0nY/UB1lSn86k1c2avH+zbAY1axBKUwvmcgjnX173s2sG9u5YpOeSQXTKfb2nTxdrOxmN75+TI3n7y2F69f88++bFPWKfekmz7yfmZvfnipc0qDctUajoM9dxKZb0/qXqTa6JsEiTIcpiMzHpDWyVDTc18HbqJZRWG9XquBGqm1ajA9MpQQrdcwU5OTq1BzyB5ivA3JAHWvsyYlAk7y8htc3lOLj7ha1Ewhn0CVglw+jkIlUwtvElIgKXqkDHYZKx+h9SYhZy1ykWrVYriIhNoafoRxcSUkcUowTYpUjMZBehbN28I7iCLBhLZeDcL0rny5ubQ4vq5XgI0MSwCdEBAHFSeQXtl5n4pmMldqhelDDrAeRbOhi8bNpYpa+Dh8pCiM8r/JhOZLWc2nmLuzuDIq/H2qJUqparVqw0vUcmEJLf2xpIwlu6FeLQ7eygNd1wKTgabGgP8Pm6SF0ZgiZfowdgltfIUhuQNDzFdI/cRnWIxOFJnV/iOMOSraeVkz1E5SH1EGVzxjJ5FyP0GBs7PDE+PCNBidJBlJDc/Mkzu7cXLlzLwB9IhSPtMOHc/i+sjQAuqKRS1SOMgCNyYwE/zDSYHLnbj6UKZJLzol0cn9ua779nzkxNbptPbZ/q5spFAqZFS6oDHxPOVMOhbt27K0YyJKcIG4TyXS1bN5QVx3Gq1rJHN2Fa5rEZVvVi0KgpCjY3y0VRgzEAa6sQnyEMHHqKdjQ8BgcqbIYrtOrxXYmXo4MSTO00DofnEu+CPq++WgjHGBMNc1k4mI3tydmZnbBYkyqWygbLn8B1vtm06weWurUYiyQIeJ0yozpWLwsvr5Zpl164IUwMKeS/2BFQ4abRWBOHgRPO/RfVK7mOhBtxgoonHHPsnzLQ8g/Rno4wxbXAChttocvAunIap8VElzdZT1o2GgHFL+EVPhrZXq9jd7Y7dqNWsUylbo1hQk5D3enZ6IkoYdp3Fmsu2mVDAYTVZ5+z9kxP7/ssXdjro6+t2O9v24OC+LdZZOwJrh3pYrloe3DyYTLWqKkxgE6eiut0rYiMOHTV3eSYkbHwP7z/RO+VbkYRRoqkx2aXRcBpiag7SrIVTzsxInk+vF5WEHwDEAA6e8ZQ9X/bGspwB/RDlHURAhq3C5/l6vpdAirJRa1I4/xXFkzchBsd8mphCNJ/Xtg1JgSorTbinmUrzmnmDZNCs+TGHKVzqHFTGfbE4yKCBZQnOMJGimhbmTpxIFYQ4z/i3c7jCEJrTm/Hqgu8hMaUHx2EErKGAjnBv2Pe+xu//57+upNP9K8JTOc30Shs/sk0yoGAh8AvYiMUyE6xNrlZSzKjrW7RatW7NRlN8TDdLd7kCi1MLGgeu6cQG+DiYKUDzByculfkJgHA63EyYNDcBVuPX4xQV9+TFVzi3wY6DMsVDiSxUWdk1+XY0H6IlL0tIRBVZQPuqfg//9hPchR5+MDjPMj6AWySvlklURlAFUMbh0ZGmMBOgoZ7xswicBOj40M9OXFgaJWFuExxSoBNwRn7ulPFDzCscEajndnpxaT989z17dnwiqEHc1GSDqgoh4fTBp/RqwZkxOzvbhn8G74uDjyCFLWi7WrNGIW83W21r5nPWLhZsu1aV3LtGeU35Jk9iHyOlpmDyAudaFahFxvCDwteVi2OC/UAp6VaKfuCjsBJEIwNz/3rOvMl0rlmM/eXCjvp9ez7oWpesiGtgdBD4KP0OGcQzOSSvZIDfxaGzzq6thuIwxzszqxarlllmZJzDAVOogkVPbTGbOEtBCkAPAKwNNr2UZLBA8JlgnYUzYoIv1DxPbA3HzL15HZ7jnmkiTPBBsQRl4e0yXnfPGTI1PkaDUarmVqLo5dYLs8nIdiole3Rzz/aqFauhaLO1mln8rGG/r1l6JLa4IqLbzsLOWMPOWNt3P3xsTwZ9GyXJuhp7hg9J0/Lg9MDOaeQb98weQtTD2sGfQ+sOi0+eH5L44UjXCwTFQX3JAV+pOgbNQNcsVDQfrCu7TxmkuVOdmDD4WZTLalA36viQL/RvBWId9M5oYF2SZUu0kdSIoj6m5y9lqfBbBCypqbiYK5Fz6NI9MGS8T4Im+t1CjT5bwaunUocSPbXtRk2iFRlGYPqF17O8NtpaR1Rc6DMI/vwbr5PdnS0xYmRRnBragnaTXbGCMNfCSDdG7aVRd1QR8jZn3cmLxbUgYNPszfPzMymq8U2RpB2q7Bf/y/90HbxMn8F3FXz4N6m5d6OduB3ZpugjqSOL7aCMwMcepHlw7VZb2LM2oCSpaZJestEjE6XzD0YLlxMMhgDtDls+GkYdWydmqJTjpXMKeWbitECno3nQi1Fa1zPoTWMzpmdHI1SZ9RWe7qY4nuEDObjU1CWXgXdxTV7np+AiyMQzYlnDwJdM6qfj01PxoWEI9IAhkpVrBGjhVKo6lIurkx3ZZGRwctxTEy5r4+nMRpOpdfsjTf6+6A/sB2+/Y0+PT+Xjq4PsWoAGLgjsPLCtmHfWaNSl1CTT53fh0bCezz1AF0u2hxl5sagAvUOGkc1YFQGEcHKfwCJMUNizD2uI0h+oIp4ZgTGggzjkiZbuDeEDIrACmMP1dmd3YdtLDIBmCxvMZvb05NROBn27RMhB2V2EAuYDCGC+gIFSBFXrLSuVUNkVFTCA3aqNmk3g6WOBmf4P61M184pZGfcEdhjPQl4i06mc4QLqIKhHs8tLZ09mSGqkRE2HDmud/SIVJQNnUz/Bm8g+BHQ8IYnx6kYS92LBRsOxIAavHJLx/HphmdnE2oWcffK1h7YrVeHc8qlJ3xv0ldHVqIDSRGiUpcyy7M1X9qw3tDdfHAqj57nxO4Ecy8WKZQtlW6KQY1CFplhnBS9BSaw26oKumG6ucW00/7J5K+eLNkv8Yw7pcr1iFz0GQZv2br/nQ1+jVA/uOwGa5xX+EtF/AQLl80Cd0D5JbPg3SVh8PrJSrePES0cA5819qi/8OAiGE1VmPl7KPbgjsdIByuxJDNgwSVovJFCBHreYjK1ZLomZAfWO+ALPeXurLfop9DrZzMrkrK9K88H9uymD9sG5kUGzPrSmEwsFoVMkkgRo7kEjupQ900zHa7qg4QqsR/Dmly9fWK/fTdYNaVjEH/5X/zg1Cd1XQlE7qWFi06nZk+bZxWL0k4HBsTSxVlbhFAIzHA1TOg+/1l1+4WMSpN0g30UtBGfRwWZzNUyEOZVKtoPnA5aJlH6V0sZJj4fc73Z1SLjxtXMhCQK6BjUNPHgQSHVyhgQ0nbyCIULZxb0qiDn3UjRcrhHuLPCMBjx6duPliFsoXmdxqBrI+kblXmKGHddyClZ6fqH7g7XCBuTn+hgk3/ABYfB8OZjCRpODIbAqNVYTbQ2f6PPLfoI55vbmu+/b20+eKUB7wPAMlsOCwBkB2vFon/YhvnnRG0pieMDRxruADKdQtFa5Yp1K1bbwHCiVrA1GByUJ31uCMxl0eGV4ZNBBR5B2xsxVwOaaZGWZRCAq/dKMR56r8Pgl9Lq1LaktsQ5lM8zmdt7r22m3b5fYRdKP4NqhVuY4JFA0+igiNYXpQ5Tx26hIQOGNPB8OW6gmqGqydAOhpcM8s9VUPhhNxAPyhHDxDe9uhlWuDH/SmKWgcSbZdlRAEaAFTbFOKGXBS5duCBU9AH4fcCA0ysve5YZhQInMZcrfwr3+nDMLvxtjn8XM8vOx/bXXX7VH4J7AS+DUs5kdHh8rGDJZpSAjqoyNJzMbr9Z2MVvY08HIXvQHNmU4BBBBaqpRaRR4RjmvUqv4HyOBBr4Ad6WRlYQ9QHLTMZAA7nnsRVcMa45gs6YmOEG8VqlJRh77T32b1KjT3MjEfol+Duvfg6vL5JGAEztYj9wTa1Rj49LA2Ki+IBaQzIiVlGiKVEwEdjJtgvFk5AIhsSRCIU3iSYyYT2wxG8nkiMoDyTcj3GiSu+faUv9tZ7ujpi0HV0xqwZKXL3nlwX39d4IrmLY8dTTo9WrMl7BnXasjE/xv1kg0UwnQxB2ezTaVczYjuf7R8aFgDnZwjA3L/N5/8RsSqsRHEAGiJI5uo5ejyfIzGlBJuoy+vkA3UviVZ+AQ0AVtSA0GrzjrjSGaClQaCcRgkwL0kxHw0Buttm3vQgRvWEEcaBeJ8CAgmzM8VAb7iTPMbwv7UGUp4GBFbxpurj2676kaiADJrnKet09+IJ2NQbCc/Cwifh4PWAvjWoD24OdTeV3YAx8MLrY3my7UhLsQW6WLR8SEyRNF/Q6Ctg49SrF0uuLwR+ZOue3QjCvZAtclOya7vOgNJP2ezZf2g3ffs++/+77NOaSENbv3dBwWkR2quZOmacRwvmAUIH9WE4ygNJ/LiL+WL1inXLYW4+WLRWuVClISlpOiKkYWcRh6zGPuozcJw/FP/O0kW9ckm0TPo+oSLMJ4rSnYXFGsjO5iav3l3E77Axvx32bYrK51bxmeW5EJKphn+SggYaFk0VQ62GDC/4Wfiw81fNwquOpMRkm6Lio5kgBlOhmbzseWlWzZM3I95yQiGg7cb4MPrXnBX245qoCS5msqkCRLU27cm0GejCjzSqW4FKN0+4G/Fs6Z5tmJuTFhIC5CFt45PQef/i02wmJqNurbg5u79slHD6XoRKZMuf34+TMdVHf372hAAmjtYDiyo17PTqdTezYc2SWVCQdGyux4DgRfuN/ZnLunIRGXp0rq07DuPUkpK7ni0KGqAPaTGCuzsnXOLI9Z/2ik5it+Op7k+JQVwaCpQaZEJEGnARkRiGv1hvZAzBnkGoJe55AQo/Mcs/1/2XrzH+vX7Lprn7Hmueqdp3vfO7u73XZiGytBIOWvQIIEOSKOhBlsbMvCkY0wkMDv/AISSMQiQISJgiABYxKIYtmxY7e73e52u/v2nd+xhlN1qs58DvqstfepskldXb1T1Tnf8/0+z372XnuttTVTMuEvDj6XsIbJiDFUOwQ59gwZP2tQyWUGce6l6biTmAz6sbkBY2xVWTMpmIz3SVpWOrG/ux37uzsS/dDEBksmORTE2m7H0zefyKyfoMyfFaQzYTErx4dLsceUyCblb3Vt1fNQZZaG5oJRWzvam8j1adqbhjmxpB5s++//Rz8vHnRBGxo0mUY1uUav2Q6pogJjq+xaEEK6QEhUklkqNw+zdm6sxhfVfDQJO9JENDFIghcZjL0oFrGLeu3oyFNORHA3nY3AQJDmpkG9E19ZJ2/iNYnBVLmh4aAKDtf0qPLfEI6W3tO+mcW9tbSbBVkOU6bssMGcdRiTzqm74oxd+y+TRasLe34uhzo5AKrTPNA8MjE5sjFJcCa4cc+oHqA2eW6c/agL4pCVqT5HU81CSllc7r72zW/FN7/3kSABGk4O0M5ii9nioQulLqTcdzZN0KmJL2BgeC0M+pexA+VvPo+dlZXYZAbh+lrsolDDIB6skyBJZpzcbpnup4qSz+7Pl+ICMnsFcM1GE1MDv2xKaLJqIBsmxwBlvLq8iCFSYnlwIoBItz5lzW0FGVgdCtDN8ujFQH4Ra+Cm7Y6aXQ1w2AZTL9wVN2UPt0Kql4maO6PRVQwnAwUJDE6HQ4t6quLoX9g6lSDDA2dPCGpaLOxdLpzZDV4GrxYOTfZMk4z1CJuBdVWQIJRUoAGyJmAOgjaiDnw4YJcQnOXCJjETldw0AnbUeBDt6Vh+KE8fPFC2x/P7/a//ga7vx3/0X4rDnb1YWTC0eBDHl5fx/KIf3339OmY0UhcNVVg6YNiD6tWsqXrRJHvGaq15ijlfHHgETqAQqSQR8XCP19fEoKop3M1Oyzarc1hAtkcguJTNKhTZGmqrgJwMBn8f96Ij3jkYNO9HYKcn4FhkrnBV9NWQYl/WeDaep0zZwHRTCKKYlFWw+OeyEIXaOha00Wl7AtDmejdx6EVA/qUBjpIQKf0evH88z9dWNWTW7zeOy/6FmodvPX1DByuVpKZ93wjQlRRyX0rSXsQK9iEQrHjRWK2udDV0FgyaA+D5i+cK0ODoECA4zCWY+99/5RcULauhVgu1HKP84EqllqOxclK2GyBjBaHydzUuYzzGMkmXRsKTctisUNfMwsV1BWtNihV4LZnB7du3Y//wQB9EAbHtTNonlGkvnriLUQsWg9djlcyYMB6kcl8ZnjHrynxVjid32oeNMXazOig/0pejyeYkm4VqhG+GcVh92f1+yQuXsXzS91iUJyenGoEFR7jfv9SgA+Ttpt5hc1qTWBYa+wNm6TLRJZxw8YIMkmMNx/hyMJSc2gH64xhM7XxH8KLkV2Mlp2k4y3VWLc9naYsREDljJLNjJiJ/N8HHmayCcoxn12wsTZK219c1NBaOqClLCA18GyjjCM5AMUW34zMTbAS/cHAE8xQHcYWXwoQKoxfng2FMcHbj58jM5GJnLY8+C4o/brEc/sh224JU+FWVhnwl2jKebxDE9Szasbtn3137EJvGVjxlMEMoTDxsApNkzxy+aSu6zOjSN6IYHmRjrDE1XZWo8Fltz0tgIruGTkpDiWvj380KMZOG34taljQsKkQ1tXJ6ut3/7BuhHks2t2I2Vqa3IKjRIFSGihDDsmakxx+8+27cv3NPjpEvTk7jkxcvozeZxurOXvSHsICcgdYBRLCk4tFaI8ikdSp7DIijJgoRUMoMimDLHuJ7+H5+tqo2IA483R2IjTmrL6OmtPFVpPLECtm0AuMsFrG3v6/+E68jiXzi+2WSpL4KBwS0TlUdrowLzhRcOZmoP0XSoCxb7oke6lFxQYZR82msdlsxw9J1tR07wEuLmfxfMFG6c/vIRvw72wq6Mu3Kg409owC92o133n5LmbYCLlxoaLI5Kq9gRq4VgZkCNgdEScaZ8JJ++tyX7e0tBXueJQIphkaL+ywf/IWg3Mav/62/ITe75Wl1I5O4zqyrPZil4NK7w5JeTjsHTRvh1PgWQRNSFbq7LQGLI5vLxxvvq8ArLwr7wbKAAdBX1lbFEfY4Kqv13AREKovstSOgvgYxkl2pmZfv43mCORWlssmUU9qvwyIcGe9ngOZ612gUrm64USi/BcuYeW0Ns8ysdGlUVI0iDWw0jQ8e48tXrxWYyaJhZBBMCNAIUNRAy+EEBGht7JTHGmJyExS2BAGIxo1k4sNRnPR6wqB//9vf1Rw5VGMEL206mmKaAGMllbLY4icn5W3BNGQOroY3EfeRBsvo6lKLbhPsEEwQ8j4UIQ4sGBSsDy1qB0fNumOjILlPgItMGUgGdgmGT5eYsE9mukZ4zcy+Azde2dhMfNSiJ9ncZrrEIhU0IygIdgwVj02kMNwCLiKjIlho3bU7+neNtRIzoZOugG4e8zy8wd0EZG0qq1S1Yhc2VXFpul8DbHkO6uLnkE83zHMKOq+5QnlvyAoOPw2lKuvFqsnGbUGEfE855okLvXAwE9uI+yIf6nTBozKUX7VtKeXtTJWihtZUviWz6UiMgt2dPcE72NMyUQa5ewtYItpqwtLA1HpAhLK6IqiCbLrd6gqaVCKmAQoItMwx5jo10UQjp4BEjLUWxMU1IzLhiyDJgj042NfrEHRprNnIfhF7O7uqPvh+pOa8jlwcBxZyEYwKCuGA4HvEm08fHBgO4NM8o7q+mxWPAiEHqBSk17MslbhBBlBiMhE7hlFX8KC7yeTAmwV1IAGaChFusyrFtCjg56Hv0TN4+vQNiVkEpXYsG5ehUiIH9LE0OFu2qiRBhtaWMK347/RB1kXl24FpNJvGZ599polBxAz2ARm0SBK/8V/80qIag9Vpr+y2boBvXG6YGwyGwkdZWIW7SKmVc7WcedugRkY0bCJlOc5AudDK3CujZYPQfODvCdJ7B/v6lYcpd+obPGYWKYEFZoc20tCnlvX/CCaSXVEWgEuTo/RvvmFJ6ukxHpXDa7HRma9GIFAjkgAtYYEPIBZhDT7Vz6XCrJqpqi7GIwVoMGiCKsFKhkLQcNK0nw3AfTalyLLY64YDZmIeb0UDjAAsD12aaKdn8Z2PPo5//s1vx9nlQPg0ghWZfhO4yHZ1UJhWVlxVsguDdA7QI/idYMwbG+KCkimQOWwgAoFaRGaINLbdjnWoRWTO6bPrjKFmMub4LxzmxnDj8dmmD4DQhmDNNYAnM2JpVbMBmTiD0X+Z/OcUScEhhZ/zPdx3Mr3yOuGQ47k4ENtpkEy5lKAEahnyMGNubc2ZbPoLk0i42WUuvtgZuWaqUVhybg46ggplrp+vs2H1JGDl6HCiMsnhr8l/Vn9B8N1crBLen71F8EaFV14vplJNLdNPa0zZm6bZjtzzxD5IWqlkyx5JRmbufIOAjoweX3GgoHa0YLNs7cTq1g5uOaJoChf3Alew5SHKQArWElQ5xCaCkazsrPvCm9BPsC7AiZX1Sq5m2Q8EmzJQo2Lj82pcFT2AjXVnv9zvwVDN8OI+KysX5dCHqAyEVF2778PPyAs8PFFHh7cm19jSlf0OvCGGGf2jrMb5JvnzZKUub2eqnelIvht3Dvc007Exn8T46jKOmFR/dKi+BSIqpq2wzuHrmwFiZs3u7k48fvQgVhG26KCCpmheOPfGFZZl5gVvVWVvmNeiF9YeFQPZMxxoPtfnn38Wr45fy2CNZNEDrBsE6F9WgC75tjM3C1J8s/Kh3LD5rBNf1DE13oxJi3KUndPCUdk0yp6lEPRmMifYi7gOA2XFYJDp6MavBOUdDbe0D25tXBYWX1JrQdTf2kof2WtvaAXobNx5sXl4lz5TNvj8OYzPVYA21OGGIPJgMzncgCjBC94Z+nz4F6QHh6qBDNTluEWgOj09k/cBWTSc6PLRBX/mcxCoeWDmXTeV4RjjtieCmpaaMrOirJSgA+zBiLBvkUF/64/j9fmFGmolsQbrFkXoBr99KSZosJVl9K0ADRdW7BOoU4xpgnOOX3WrqaAMfxQzI/FxpMACg/YUHAWtFhJ6jJNg8zhIF8yhLBbcMLNpaF0bW9uxwoYejZQlMflbrrHlpigc29CRDLcSurAQyJm0PLvlm+LMRc1cZfSdLL/bYnNwTQRohBFu+sLKsKjBJbrHLvGlpiWCouzGs/4JEDQMCQTF6uB7vRG5bnOblTTUXsnfq8RP9aQ0A2pYNaUNIKMyxsoBfEO4VE10EQosF6ffIgvN7IjZp9jNcP5uOh3ZIkGN46lodk2w+JW1WN/dk6Uo7A5dC88Qeh/MDXoKq/hG+17oPqZ9bO19JW7ALbLpsGe29m9WZ2TWwEQEE4IwX1S6/Lyw9oF59iXN9rBi3O68N8G1y5uk9A3ca9ssOPYA+9ET4KAEEgCfhaNeTc3hgGeD8Q+UTc8eVZMyvaZ5hhxqSLcQptB4vXvrUFaj52cnmmRz7/YtZcdApqz3Mg8jtpj9gXw8FMTv3LmVARrI1falnihjX3RPdLm2Oa3kQEOTxQqxWImKwUIXKvKmRt598ukn0TvvqSfVRKHIXhMPOofC1rgkHkR1IStA1w2rPxtmSHlvKvrMf3XJ5ofurEYBJ4euamEpU6wSNgcFMG4mMVyaKJyYZBh4z+JIRpBmszlzMkdTnXII7TTYyDCTzaAk+8ZUEUnQk1YnJ7qUZwvnzQBdAaIOKGWheOt2ME6CpuRALk9dGcQ445guZsusQ4E535v7xSYkayaLpklIgKaLzvvbntOzDNksFWxYDNw/BaY83NhIrEGuQRzPyVQN1e98+P34vW9+K569Po4Z2TV4bk7ulidwTqRRppvqPqiP/K/pGEARsCtyqjSLhg0GTibJbKqryodASrq0b+T7zHE1Nls+JwRFgnSR9jUkmHmDXJ+G4Y5lzg7MIQP/pjN9zXJLfnvuTuPpYMgEUfoXUpptLr2deX8rtzzNBl60Dv6s0qqhy3Nm/dhFbLLM+EQ9JJPiWQ2uDX74PtYvB4Hn3jkDLm5vYaUEeEE8N5Srwo/TB1r9jKR18nc04HjOXtsWVJRATJVbwU9ATxzGDCPAlVBjtmwErx5CPi9+lXF9BkzyERrGeDl3t7ajg1Mf/QlM+JP1IJokjS2M5vF1xsSLypMDGauFNHWqUWmFJ1dVx4FWsBDZHkGdPVqwEcGfrJe1VL0i7huvw89WTGDNkD0Sc9S8leUwzBeqnVQw8verroCquUZrpaofgrkSsRRDaX5l9st0yBC30+GO1YdbYHsxjbtHB7G5thInL1/E7uZGPLh3x/x+EpGGJ3ub9EifdpyK17Yk3gcHe9FdqSnczM/0CDLtd3Gc06IhWSTFTLH3sytaRgSSQcMUESMJteJoEF988bkUvuwhntEaFNHf+M9/WWe+M+jr8VFeQDck0Vn6G6K4hjskUiCLSFe4EikIo+maXqcMNgMHgVU/r49v/45ynargTlYJfkW2w6pcWV1RaUQ2XWOp1ETKB8Cr8fc8OJm2JJd72ZwsG1KdMi6TaqQS160OfUILLJhqMLGYVlfX1Ywik3XZkni6Rt63Yg61D25o8oANTbs6EKVmNovTk7Po9c5VzvPZCDoqe4UPI313SS4FodRHJTJx5mI7T6scCVR067nnnz1/Eb/zta/Hh599HjOEI5J4EwxBotMAACAASURBVMgxfkHlZMnrvzhA+xpHc+TjftZsKhlTpWG4nNyUuVnMIJwtBQMsaKAlnqN7EBYusSnFFGCKSSpRHUAxKSLbXsgek0oASEfeDdn3KKWn1ph8SSwMErc54RuYF/p76JvpOshrOiNL1zpKeDVJHRjsFNZR1UEJTqAgI+PvUG2RqRKIbVTlcroOGGV7HM658W6OV5KhD1ksEz/yC+xQdyxpd3w21kZx3HnuFsV0BJ14rSaxqcynhKWa3qUJ1LZAUZB2ueHNrgxOVQ+zD8l0m+LIN7qrsbG3L4gDWwDgNexH+Wn3h6DXdRQExFZBdacZkSvL4RJKeG7s/6rquPeF56tCbTUU1AsuIqiQZBjTvxI8yT52ctPMwO2hqWCw0NdYo26gYvfpxKKYEDw7mB4yG8MudIUhvZASTCtdzGnEAUFM9b5VjcmyFHk4cS2HxZJBb6124v7tIw3pxZgKit2doyPhyuIzcwC07BkDTEgCyAFJJfDg/r3Y2d1KrQUYNPCG7U8FYUGvS0On4tRzndqHqo7cDyM4E6Rl1J/GXoJ2++dxfPw6Xrx6ocpElrf/19/8JXlxkFKXLLgAby2ym/O+MpBVgHZpZ2msu7Z8v5sdfKnERY6rjr+HgDqDdnDmBtefpQpM/by6tsqiPb2FTUL2fHBwGJuUyCur2qTK5sWR9ExBsx+s9KovBdu0A/W0ctPOwA2VNYv7bIzvZvbDYipfjgrQFfxdHbQUoFtdU5cKv19WFgkTEdhRih0fnwh7I/NlQSvzFH7ra+Laq8wTDUkGMYaHLN02/c+Tj4c6YE7OzuP3v/HN+MPv/EkMlQ2DSJJh0xCzE1fJk0WFTNN8Z9CJk9I0k2TZ9qDOjK2k5DO5XPPBJHpZrgkfpmaDFF6sw5bNn/MqCXxVdbghZ9iGz42fM5hzydu5B7UW7J9tFzoxNhjoCd0N/FaTPCwaqvctDFlZNo6Eq8jAPc3FgcdlN5+D4FQlqMtvDlJLhFlXhjqyAy/slVJ9KPy4fMd98LEhjdHzelVZGooxBCH2xogs25LeOrSrqViSZbFOq5HNfhK9ayQ8lFTCWbL59v7VjCR7IyciJDfBkH/JHG771nZs7O6LlgkGrYpKvhaG+1i73HMgBNas9qhsDpyxcg9rP2vdyCjJvQGeO9/nM6EZ7W6Or0ozrsoafb8Nnwh/Te8Rni1rmAySe8ABVxV3VUSI1/ifaea1n7Xdkx1itg1umV25ERrudBDkS3FDzpiuRDRSLGYK0A/v3pL3DDajNMIxC9vZ3kofchlSyHWRAD1EeNdoKFiCP29tQxwArgVi83iqgmtdWXnNm95n+KoqCEFEzYaMo+j5YNvK/Qf2oLFIVX3RP48vnn2h56NexW/8zV9asKnYXKJ+aT6gmRduApXr23WwrgzBzRZLwet7S2BRWag4q5Q2LS+Aykx8mmgpGxPMDN6cUrLyidgOPEh1bhtNzfTif5oanPba0DmQlN8XhekmzKLsONU3bPzyjJarXTY7jBEavuDLsmwHAWXmLQI/paI3shpOZB/AHF0bCNXn5dfC8HgtYVLjqVy7yOCgFdHcUkbOxhY9zWWb6E/6eQseuHBhWEkzE3Rzw0714uoqvvUnH8bv/sHXxSWmey+DoRH4aQaw1CDxHj6QSHoMcbhX6PughZTeBdxHTcK+YVpVLlu8hjeR74cP4HwvyPtdrx02EH4ENeGazaKRRhLnTOWApksrrl5WMKq2NAPSv67RvET8sYAWh8GOueRSvCVnmGeyQTafWbaoedn8c6bp5IPsi8/BdZvKxVST9hKX5nV1+EmoYWyavyNA6+9Lep9rVxBJTuRRzyD9wgurZR3U/aLasHDFilqyQCVG2bR1tmysmQ3LiCaCNgcIB56YHDS7CFL0JbJvYazbfiesKaqoxspqNLlX3VUJffj7la6nlisg87ptH5A4sjngp+G+1iBugGa+6N6zJjV8wW53vDfwiCpKZdCm3PE6165srkwrcSrYk8/MOmdwh0ZlAadKxGW7Xa61TMogC3AQ1AE4HOGC5wRFB+RgpHmJVxhNJfbMoq49qDiQOPJkeBXd1iK6zUU8vncn3nh4X7Lu01cvRdHDe8Mwkj0ZEd9wr8mg2es09B4/fiSmB/uEAE0iU3uG97wZoBWkuScJbegzsMZxj9zcUoCGB8/+kNcL63I4UAw+652pshPs949uQBx1EpSZS8EZNwNwdaQrgBeNhj/XjXHW7W6sy1GfMteNN6uN5D+QG44MrcppBwM3VqDhsLDZJPz8weEtZdElx1b5kpmig6TfS7Pu1OCwYs9m+s6e5ZtRmfwNvF2TNuRQ5tfg2uQP3cXMxRkAi0MTNrAmhG7TTc18Nj3LKOj6nsHbhuh+Ga9ev5Lai4VO8PECr6nhLv+UgUu5taZMjoYI1wuLoe4ln0sDevGqePYifvv3vhafvXwZI0QJ8ttlGsWaZ7HpHvsQUABR48o9AWVuDWcbFVSUIUnt6WyJzOHmgVyjydigNHFRNdpxD7m38XOev0Y+FV7NMMwK9jkBfWlLqgri2lSHDFTSX5R1C2xmN40/C9Lwc5Dbmuh1vkYOg81NSk+Mu0y5FIc6PUoInoY6CDrlpcGBwfGO+KS3ZFZIUJQQHp9Rz+7SDTCwVdYsG00VAfcoJ9JzHTq8mw5WhdlyDbImwGB/QDkPJ9eVSY0AK2yfIM3rDS77gpSAAODvLoUwMCzShIhrU/CXQ6KtUDn4Agii0YyV7R3R7IA4kNKr98DBJx55ephnI0rZsA6ya99y6IuGNVyp1gHAn33v3SwFKpHIJKmLoubl/mAgbWXPFQP4M0Gbxi2Hqg/AgSoM3m9wBbPGPh38vRq7/X5SJe1QBzxVpktrCGqm5knzPMRJz+enBuR0IhuDxWwsBkd7Po13n74RP/DOWxr62js5lisgDUACMQIhmfYDcfBnOMytprQCTFLZ3t7Un/k3PndROIu5UTAx94B7ontHJUmVIFowU9UZUMLIrBWtAeIJClMquYIvlTSzPn/9P/0PJfUujEmbWQEsGQqZLVSWxRtX8HGQNidZmz/5zS6N7XdcGLSpd5QGPil9E21YLilnBuiMoUt/C2XQ8IZF+J7F6tpG7O7tx2b6qEp8kllFjbn3xN8M0OlLsQzKiUcrm04TlgpQN32THaCcRQvPrUxCyiKyBbKQRrRXOtFIEU1l3+LM532rJhoHDHMAzfMGdzSWDDzCwcFC5MGZcdJUll0HAq5/BJ4i6ju7xFZyHs9fHsfvfv0b8bLXi2NGFykAuhSgqy1u93K8VzJEuPfg90k3q0ZQXXOV61Uu1uaqM87ViuEWybEzOOvn9YY5GV7NLRZzdxmga+qLvo+DAjhEBlWrWndiFhTJnJIcxzL1GGxexVKRECkFHxw2rDcOJIK7fY1dGXA9RWnTsxY848OV8pv3UXl52Vc2J2VcQhbVQ/G9WcRVn5I6uenVnyFIp62rS383zbmGytxFn8zASuO1GvGi0HHdzOkTdjqPOZCAF3NsbXjKEKIIcFpRAPO9+EwEOTXJpKbzoQH9EjojwwxWd3bcJEShKOl5ijg0Gg46nTNfDkOeZcFENgibC1LU/bnpQzK+hiL8PGxKxe+Be4qex/4oL2djy8ata71x7eDKGtCb80N5ftWb4n2BN4A/YGjx2evgB1YguMtDh8MSqG42T/65YaWCQpTR4l3CfZ+OozmfxGqzEV9+7514+/EjcaH5t+fPvpBplUUjDKGdarYjhzfVCxDHwf5e3L51FJubthil2Vr9DK6NvVqVeMGA/rNhlzLcgroL9sy6IECbnLMQpOtGqPUA8tfnOf3G3/pFBejKliVHrlo/3eJqg9YbV4B2UDZdCxDc8I8XqpuFtvCsh1Qnm5oBUoK5V1q0G3vvwO/M17gxdJFGB0GaDUqj6ODwUGUuC1wNTvDrdNxz9vwvDtDGSfN/MtHEWd0oTAl69mL4I1kbAVp4erIidBOFH8Pr9WIv/LqCS0KKEqQU9eb162Pxl/kcZCsEaDVo6aCveuyNWCrpqQv/lAMKnxICWwUbHpyUb41WnF8O45vf+W58/Px5fPTFs5g0mXiyUMWhyc7pJ+Gs2E1ZmegXfHWD164KpHjYN8aBVQadNf91Rp02qzQ7nflTGeS9sL5e9wz+ex0uy+qEAEuGlqOLyNiKSeChCLHkOnO/8cv2HMmFDmf9bJrB+ya6aSjOdCeDV5r0OKNzUlBGNcZJnX3rYM41y/fcrChUpre7yqILTigs1dCCA359ESSrk897khkqawfnT9Vg9U0kuxJEMRNrgF+RHKNmO9hl0IUnwLAGuE4xScAwNze1XuAVY1MKPk4AoKIaQ3ltNM3iwFs5lYQypdJnpnnfFW4sqt0KVYcPdB+6Zg/VgAxTTA2DuU9hFoeqGaqVZGN4v7tag/9/kw/N+1WA5hDlfWQ5urUlhagyf61Tw2fsIbJkmDVAQwRrY+R+5ihBzSmGgsg9RFFovJtkkfeq3hl7ejIaaJI3FLuj7a344S/9QNza342GKr5pvHzxXPx/gjA+GGDWO1v225BbXaOh7PnwAOe5leWQWFXRaVXLelLlmPMm6/PKOyQHgsCrB38WY4tKBOVwZvs8X6plxyBrOARx/Pp/Zql3lTNl5ye4QzxLVHbXGWEFU0MaBOXEeLXW7Kh2nZHZyGjZ/ElYoQK2M2p3zis4VAZd2ZyYENOZHhLHilR9s2ns7x9o8ROkZahkErJOU5WKievyHjWhXIcQmbyMSEz3q0PH12web2WQqILsj+EA7cGYSV4HDyQzEm3v/x+g82AUU8P0rlmcnfVkoEQZLaewPHXB/Dcw7c4xQ7wXQYBrIoiTQdeUYzUNK4h2ujGZNePjL57H1771rfjo2fO4gig/wZFtbGl90sNUaXCfirudtEY10wrHzF6CKZGFq3uKBvfpZiatAJ+4NX8vJsWSv5xGNkAzN4xkLCFOXxVxPZlF6GpBmG9NCZewhEPL+Cg/A4VOlE28qfHQyGYRwbzKaJ4nVERXZt7s1axjfbn8hjnhhiivzdACBZA0tWHz0CugmlGJqozdmTmsi1rbHDpmcNiZzM+krWZPecPwGhqrxfODfgh0B5yU0Ivw5nEayMNFbzXj7q2juH/nduzC+cWdLSE+Y+NuehKgweO5vtPjE/GElWWj2MxxYEFGurqqAD2bA8WUEZjxYzBo7qWoXOlzroMfz5KpfZn5AuKxJ821uExKvWRdgB9zX0t0o/0GawW3OJg1mWlX47C8UZA2MytS0GGyPqrnomG647Fc/qAm2qzMsagCtGBM4kHOMeX+lj9O7Z1K0rAZnWNqNRnHG/fvxlc/eD9WW0i53UAk4L94/swmSC2qqrFYFmgJCNLYut6/dzf29nZV0XjYMlUvojBfq8kMRhMcqF3BuTqybz1rZgfXSkaGpQGcErscQgBMUz73olJSxf/DX/nZhdgBCTlUcCr8tox9qryrX509I2iBM5oULLlIWUljKMQTrGtjKyjm9xZGJ4mu8NDs0BkfWAYEGmwE5IssMQmwgOlkULdu3VaAVpmmYN+S+odSsrrcS0ZB4tA6iGi6LKmCzhB0UzPoVjnMiS4DnI5LyiLca1NyAIBRSehxrXyrwOwA5pJf5eki5MdBgIbNoSCSD4ZsCJ4ui5cMo7rcwuHIjuSaZuOdmlkov+dWJxqttXh1dh7/z2//s3h5dhbHQCjIeqOpIZnp5aTArJmNksu7XyBpdY4gUxWVcIieV84NzHR5mSEu4Q+dh4lpJyYOZizMXy/kQ59yTkG2nm/CI/qcun+m0anxmPakwncT65R/gwQpHgzBPWKBm05lho4PCuOlFWBK+VrQQ2VU1Qy2J8RI//N7shcCF85oZDfGit2M071KAygxCpLbT/Asd0YfKHYr45q5WBII1h8QirBjDaF3M1D3Dg48tM2GZ2viQfz0yWMp2zT9YzrWBodyamqePbChE7J/LvtXmtvJerronSuD7vP+QDncr+5KXChAuzHMNZWYB38WPgiNLvaPsnP8nNc9/qr2JwwfZ9OphMNvY30jtUQEL9MK5UAnlSJVjPnlfFVvg/umvkV6ZEs8hJufEgq8OMDpnTkLDm0iEuqLI0w8IdiqYc5wg0sarKazAu9wcBr7dVBzn8yfgb/rsPb582waTx89iB9462k0oOx1aDgO9HxevXzuxn8L7BmaKAMq3ChGwPLg/l2ZG9FoBnry9yWHXhCs+ziOic6mFSuVMHIQTAX14ZNfgxxIEqqCvwmRCO4tNe3/8Z/83MIPw9lkBWBtxBuEf1GqhFVff18F6Goo+YGY9+mLJFhfTxDRmyb4XVm0MOomfEyJVY1lJ/NApyYyYTEeoKD0zT2ez1Xy7e0fxPburjaG7EfhAotDalqYTE9ksm94fIlD5ww1MnJvYHA6JLcuIVU9FN0U9gBZdJ56mnOWHXbBBUmzK4hjiVPWdJHMoHk9YIez3rlMlDQ5JEfPs3DZzB52CkfVXs3cwwrQ/MrnLsmtqGrB927F2eUw/rff+L8VoM8HIzeFcEhjWGX5cfDdbQ6nlqCZskgVNSvpSRXMNKIqp574Rizjs+9jHaBaj1bIWcylFDcl+YY2yvhGjVEpA7MXkR7ABGgdTMmCQPjAW0qGnC59cOA97NcwBplTbb4J9Cn5Rtj3mdenQgHTpBy3QbqnSHvT2MSnDuViDBQbCbiAAK2GXza362BmLTFhhH+jtCX7LuEIBwqMH17XAcWZLo0qEgaV/67jc41zuM2ivUDhFrG5saZhpG+/8STW4XHTrKLxNxqqAcZ7iqe+uaW1yINgP3CwAL/0zxkTNYqT854GCY+pnror0bti4rsb3gRpBWgUc3pWoWakMmC4yJ2u4CMOGPUZZMdKVt1d4up8PiZ3y+CMnlDXB7BM6Bc59Rz4L5vSJAHK2BNacSMfk7WRdA3whpdzKMHvl6PCGnGZfhw1+cfxAPpaYu4JcQCF6NZm30HN9wxyarRxkHNAtBrx9qOH8cHbT7mxmozOwXJx0RPEMZ3Q1FuoOSsnTaqB6VQUPJ4NGgHMqmC+tNvGoVkbJGAVoKUOvWHeJqtazUWcS3RDBq3mYJqaaQBzEg+8Jj2hqeyAG//gP/4PZDfqBe8strKPhBGX2V6Vpyppk2APxGH8KXnFGfQKgyYoLbM1x3y9Vxnri++KK1lKSBOCuW44Yh+YpvznF+dp+J4TE1pt+UezqHSqiaupE8LXR5BOW1EyrWJyUFq7QnCA5kegtzhAG5/1QWEHPjYEWRunuRoCWbLymsiwC1dTgBPf2Cq9Gqbqkgda2lCVAPJvDi7eh8DLNbL51DGXLwfCDCsRy1hpOax26VPBLQIm2IgPP/0i/snv/I4l3whHGKsFPxnGRp00zYWbmW0yXPNalk3alB9WpqhsOg/ayqx1+GbAqizalDFPpbHjsw9gVU2SYrvx46juIAHmqAwpIQ4txhz7JZggecTAPTJhYp7g1mZCPO6aa0Fk1sZwWDd8zZ3mMDfm7KnsJTCqzI2FT9Dke4oFUmuXNUnA0ySV0VjPu2wrBY+lhShZj4I1zdtskvN5i0bqZpnZCgRxoA1l2vksvMs4RJEew8NdVQPq3u3bgjhkHk8gW8w07YYgIRqmMjic+yxYIjCcnp3pQLq8uJSV6+uzs7hgIgyZW6cbVwwaJoNOmqu8Wjj8aBLSBxC/3dULf0+GztoUbASFFuMlMXCqAWcnQ3tig0qZhVTjvyqB0JpIGE0TbBLn1v3MpiFiDCpBYCEStGKHkKjxfIA4BGOk7J0gyM9CSyPzJculhOWA0iCBDHBuFLqRJA48FfV0GuudVjy6fSu+8v67MgDDawY6GwGaPa2pKYhZtjaUNbtHsIjbt27p+cDbtoMmn99caDVnb/g/855qTibMQROXQ4ckhsoDil0F6Orl8bkkvskq2UmiodbGP/iVn1OAvi5dy1q0uLFe/DWpmc1VuK2DuU+uAsUruFejcKlNL+8GTuYbjnf2e04peGbR1ylvQiQySh8piJaxPwuBYEeTSXj09rZumF47JyFw48qT1p4CptupO5puaQU14GtcUEwFaEnSFzZfkuw7M1yaE0xVVkjSmCtUWbYgtP+xJdkE62p48cCAOJB+U5KW5SKfi6Dkbr/vdcE2dsVy+UR9LEhE3tQLeU40mD83bcb/+5u/HZ+8eqngPJ4T2CHlNzVrkMNKD7xjeANpOtmSgqHoZ8ZslwEZvrJ8HrxJKrP1ZzJkczNAFzVyomnpZuZwMPlzYCHpCT06iPMAIsDUocZhoWoKuCYpkdwzSX/VR8Clzs1cuN2FabLeKE2hOipoZwmOayCLslSsHIqetuFNU1xoqzbTDF74prNsXpeMjQO5VJMVIPke5NjyGU62gGYNam1bUSj1V4qcuMfFnZ9Jss1nYGO7qQ2zAFYB3hBPHj0SF3cL+bqql0wEhMfTMO0IBlAilVg+64PBxFwv2SbZ6Mn5uWCNHk54zY7sXCFxiIOe3Hf5nFCiU8ZLCedhyqxh1hX7jHK8mFyaM9o1JFQzBvlZYfJjQxcyksrnpnjSdBJV0vAKmjxjkhGSD6pi9kg1XalUqVD4qsOxMubq//B8CNwEaDjQ9InA4FWpzcoHwwydytYn42GsIN1vROyur8YP/cD7cWtvT/MoL/s9HbQIg6BbEoDX16HWGn8mQJM939K8VIZqALFdB2iqCD6bIV0nqeU5L+YJTeOx1xaNR4I097bEK8WAI4MvWqFh2aS6/q+//DMK0Ho4OeKpMt7KfpbMhKQZFabooGcMlxO0boiz0FQWJh5TlBNctXg9Tj94tJo0gexUMmK7dMlwCUGFXseLRxr9FlMj3O2UATvvOzXutb+3J24hC0UNp4UnLZgKY39oLbg84Vj0IuNLgeUGVzUzlf1nkKFE4TokMVeJ2FYDziq5Cd6bycKwjwGGTGDGzh6SdlZSUHjNF301C8l61PBMgj3NJDWyUBdhlr9lLwMeGp9ZNphQqySTBgJgftxOnPSu4u//g/8zXvV6ahAFgY5slYAhTwk26ETZM6mZRlPlCHsdqonNy1qRBlv6QbjnmrL4DMxugmBLmYd4Ng7dZTZUJPWeoA2b5/P91fk3/u8J7EK8aa5i0sQGTxohw2x5fu5xmK9OsEScIW53lsiS12qa+HWGxyaAe6vho4mlkglr7NLMjWY2GQF3xGzAORNADCdx/8tzuLJo4c/Zn+BZqNEqlsdImxGzH9abIAhtQsuusY5laklVTAnGyrAHvLmF1WfgRTyT3/abjx/Hg3v3VDqrs58TqgkaVEBkh7KEFXPCTm0cNgRkDiQ+F3g4hly9y8t4xaiw4SSaq9i5dsWF1ni1nPBCEGbtra5VqW27AT4vY+acqcJv5vt43qX8vXZtZF2RSbMXuHewlbx+cRr0LL+Sf9ukyVU6a461zb+VPqFYIhxAPJs6TLmXMFW8vGxFwX4gOCuBSKMt6KQS9XAQp1bBFT4TZBgWS0dmLvVgczISxPH04QO6NHHeOxGtbshs1HLRZNwVdgVUGot5PLx/P44ODxS4HaTN5FAABoa8YkqKE7xl3Mums+GNheA+uPrQBkn0/M1UoLaUZQ0VzVMToapS/l/+xk8rQHNTRX0rH94EHo0dJoibGHNi4S4hb6iqlhs48R9eVxLM5Alys62Pt7MdjatWF9PwaxqWiwZzA8vLgcVE1kcwk5XlYGCjddkSuuNPk43hk9K3pyhCh0ZKmE3fKeQkQXhO+nKNK6ltnrwaApKZG9fLpqMhollqUJfy1Fw0MD9q6LAhk7bpfHotL8dAueyR8ISGDl13oB9XUFrcdgsz3s1z2N5h6rG9tvk58EauFXwZrmuLkWLtbnz/s2fxj//pb8WABYGSbJHeBGyypBvOGEAK9qxgDa0rlGELiugkpCPvYhsYEdxrsan8T4MpB2EHTmUKE9tSqrrKoI1Qw1RB85cVnDPjE9slm4OwN2yg5GqgmA08M4KRs1LKzS2tF4aD+hBnIzqYSOzDNWRDSoevml3Goil92QyCLNI8nwYQG4KASzbL+pGVgOwx/R70N4rWVZx3Np4yo5wgU/ac/H1lkwwKZV0cHd2KZqMdxydnugdKWLjumFlePB1FYzaO1XYz3nr0KB5nAFB2LOsCU+94bUAIOw3aq4XNrsEQHDJjT6Vhc1PGYxJ/fnkVL88u4nQwiXl3PaaNdrw6ObXzYopLCKL2zSYQIIpC4u4McGNrQ0HUTA27EcqxsLxmUkUr6CshRSiQ3PcyAFMsuYHj83sWd60VsnBPE8peQNL42LuqFjPmVNDj58CZy3PeTBwbnZFBDxhzRYUlvjmiEPOPea40INUwbCw0f5E5jzQKv/L+O2QwMR5dxXg0kOqV5Im7tLuzY/qu/O2bGaD3dYDSVNVk87QzoJrGUa8OmSW0kc9I9E1NjC+L0U0Fa8U2+Xxb1l8BWk1VBESKx+1o/NovOkALF5SPwnWQrmaQSv2MbtUES0A3MypnuZVJVwdVJWOS+rnxLGCVOjkCyxhuy5zMwibztC5dPe8rU/x0gFNAo1tNw1CQA3S1iTKPPbLoTZQ+xUu1r4HofBmgec+ac6hBmlKfGT6os0ENvFxQyuJoTrGgm7a2tDk45RQlmmmGBGhVBFDHEkqpA6vgHoIB2Q7GSbIeRYK7tqqFbXm5cTieB4cNAcf41kQe2bAzGuB33L92J3qXg/inv/t78d2PP5WbHc5lnFsoy4A2CEDwOtUMQlCTgw00QFvTkZsxA/YgawETT6WhzjHByFYVCvL5M1S7YnxIGCvOpmELYZza2MaAlU3ZYyxxZ88xhP2iDDp/zja1brDQjKlS0UZHZm0owICPptMg9wBlpkx+lJXDnOF5OJs33okBj3FLz96DheHqx1AF3X4O72uPGEvBaVZasu71bOMpMnyejw9UWCQwVVbEttB9ZDr6zl5cXdF8qjXa0kYEcyZAkhIT1gAAIABJREFUMyWl24o42NmKt548jrtHh1q7xeeFJSQhFAIeArP4tm6klqMe+4h1D8wniTDVFjgqgqheP15dDGPU6MRguoiT3rkyW54n2adonXIF9BAMgk6xMBj+XJWFek7JjKkmGPsILFYHt4IPGfGWRULs9eSjc61Q8Pg+qHJUMmrY49eBB0dW1sKv0z6Bz2oGDI/o2lqBA9A+3m5I2/4BSppVsf2LS9nnyi7iT/lxTDzVB4605NuNWG0s4q3HD+KrH7wXkyFWsg7QfGZcHAn2NAWhOcpFsNWMx48exq2DAwlZyJ49D9Wc6+thDiZRFMVPOWYyOFgTrLHNDSaobPrwTz9v3mNwZVSAn1VsQleRzfTG//BzP7XgL4tWU+qY4j0WQ8Mc1sqsStORE1ZyBCwfkptRJ5+xRbMuavGSRWvWmx5+K7pr2Ic6gLLxKrgWPUUdYk4gbS43DHkt6DjyB2YcfMqZ+fBk0uJtiufsB1Z2qqoOMkCr/GFzqmFSTUN/nmoaCRYpEr9M8C0i4SJqVpnoSqJ/2R1MWSYZZwX9sp7UqC4CtL1tCdB8nnU8GsYjlae8XzWzDvb3dT+0ESfeiHzPgn6AHPA68fHnz+Mf/9bvqFM/YrHAmIG+l+olvG3FskAxJoc3f2Zgpm4LD+VWzFvO4GWMnqOcrDhKNktefzWCeZaCxPIQ1LORhaVxeH6unosplOX7bVUmGTRZ89QdpmwK2qOguvsEZcvuzfu1QIcs1JtA1VeaSRHXuQaJnHJKB69Tqqz1NVPE+LP8rmewizy0k8yc9WiY4xqDNnbqElaN3Jy0TNAUHzmbyXWYqOHHHMT0ByFDOjs712uacREyPoJ3i4sapj27WxuyvXz/7aexvck0na49NcCmc/xaeVOTfPCaJWqoTJj1wPWQfQHZYMTFxJrTy1E8P7uM/mQRZ6wNqlbRGE2NVZNeh5rXrCxC5VO8orXCswbSUyNbhv459CBxfnnG3LBfrancCrTyqLDHhqZtN5oKSgQyC9OczGhSUDbz+Ax8kVypZyG2xlQ0u2LgFHedYMfrevCqewaYJem8X+CdMdQhJu665OLmoDfmU0m99zZX4wfffyfefHAvrvrnMv8vWi7QFYpRDtztLQ+wIIN+8viRHO8I0OxP/r0cOPnZgndZL6ZZ4rliF8Qa4MHP7WzvejBGVkrsFAmMgDH7KIwtelIcqYr0v/t3/9qCD8ND0sZLpU8FJ2dA2VHMYKVgnV4bLNZK7/lneQxzOpK5lZosBSpcLOWAnMHkMteMBZJGRswI87Ijnd5blZ43SJ3MbDSZv6fCDmJ+WmotM14WgyawZJDmInQySU5NuWZDeDXFCEgSrvyZGYbJSClGhyCgdkdNCSni5B+MSxhsAGYBMqfNEIciRZrgixOcrnYERvs6GE/WOCSwqS5+FowH6ut1PPkb8xZUS85m+DmagwyKZZ4fTnDNdif+8I+/F7/5z78Rl+N5TBtmhIhVAlMBeewMOpixd7BeHRoMYxXEYeOoRrcRI/kOGytTICypek7prkrKXfKUMdfUEEp8VQ+2RRXsBc0v4SDWk3/GHFwCtCjRPIdi1mR6XL4u1QtwVZcmRHktNe/SByk+Fzs68MtW1cEdeMPKO9vQWvhTVDDGcxGsBW/ImhXl4dAYZkJyxTTw+rHJkQ+bqih8LzSWSfPpVjz5eoad5KaqJJrCyhppLFIuk+NPhrHabsWdWwduDj68q6kcNYjWk0A8lLf0BVxf9YeUmSVkyPXzzCnPRyOGLg9jMJ5EbzCJZ6f96I1m0R8zaux6KAAezHZ19P/acyvcn5FUcqJhypXOE06o8mDUCP5JuwNx22WcRHLlqoStzn5kne3sUP2Z3UCCJLl2MjV4JoopWRFzKKjxP50rkIsKmfu+qKbQ04qTzmvSHDZ/3Zg/kKMAnMy62dvCz5cUtnFMR4PoxCzu39qPH/vhH4y1FlYItpBgP1Jpi/Age1dG3nXFTScYE6CdQW8qMMNj5nlBybvow8hyY9NJn+dPqneWEnSujf4JVFoMknRgZ7UqE6q8bqobqkDiiBII3uO//sm/svD8q1IHJQ0qs0c13PKrsmmzPoqiZhypIAEeFCcBwUt+ucld1YKfzlRCUILr5vPvaVGppmEGaJ3syRapjNaz/yiHvDFUkmQWSoAV9zAzlr3dXZHrBW20wBmRPSMBTvgmA4IOmlQWltxV71eKurwHRbHSg0kohm4zD0auZJS88CYB91WiEEAtZebe2EeEUgsmB/izMXRNS8mR9wyBdXaKvDdUCcBM4YtMiYYQG+C8fyWu8Xg6i6998zvx+9/+flwMJ0FpSgaFdJWSuI+hDMMt06bSFDk457w+freGYqI5UxOR++ovdcIMhYqXbtogX9W8UfOwZkpqQoez5+Jxw7vVe6WKsPwc4Nlq8rdYBGlklaPDjP+6GVYHQRkCESgKKqkgyvtbfm9PY2HE8gv2QFOrsvx5qrQGSnKGiHk8HsZwYQ311GdbNrrLWyMl8uWQWEHaGxEj/Lnut/0xPCuRZ8faROUnrJaDGEYKsAUq2O2tePzwftw+3I/9XUxzXD1WY1YBWpCLqYmSZqf839AP04tcqdbBA4dX8x9HY2XNX5xeRm8wjfPRJM6lXHWVCpwhdk5Ce/w9TbvLKybNLGIdr4lc49xrXtPBzs1eDkMJhRhAsO4J5Wr6gx9rEHJTCZLXh6e4AHFwAGqE1YQRa+5PEGS1buUJPVefh9cXDp0VHP8GJkyWqWw0Dyfoi96XDcFXySZYTmK3b7WFRki9x1f9ABx869G9+PNf+YEY9c/UgGXaDA17cGC4zZqSMxkpQDMCa2tjI548fhz7BNd0/iMOVIU+nmDmZmYV1yMoN5XDYnjQC2q5Ec59wWJU5IuyOoYGSbP38tL+9+kIKQ46cfa//Il/bcFCIGKXafx1wzBL/zJUT7P+m7Q8Z1wlYiFo5/igsfHmMu+uTHw28UXzITTGnRI8S3sFZpmQuLHjzq2pcQX6i1ucPGcwOJVJOe1b7nhqGO4ouFWzUM5qKRPVCBwdt/ZXLrhA2XIFs8RcC5vXYkvrRG42ykLRatITmOvjhuqm5gAC4aDpVVGcZ66PB6Hye5TTfsm6y6A8Mx0t/rV1nbjKQOH2arbfJHrnfdGmXp+cxB9867vx6Ulf4hSeH4sMbidDL2cTNpJZCDXL0QWNO6X0tT2AFAUljmeGjxIrWAZpWDK8vw8Ugvl1IPcIMOPMgopUgdlRTrJs9S4KqjD/ltcX+yezZ9kLpYSedcBCLsye50cwYuFTNrtSu/ZfdsCAEuZJ12wuArzEA1ccVubBC+NX88UTzq+EXxJYPRmcDIZnXaW23/faaIq1Ui5lBf2RjbMZ59PrIQ4wcMgehasCS52fZ9N1ES2uD8VctxP3jo7iyaMHcbi3E5vrXEMxlqxEY42xTmvIskRSmbDwmW4KISjRdS0jDyUeTGZxcjmMT1+fx0l/FP0J3urjWJW4wpNAROcSTdOw5db2lrD1CtAFHXAfykXSjVRbe5YMXBnszNDQ9s6OfMVJbmCbFBcdHLpoiZaEz1Rt8SyhCSI1N5QUoqDp0EkcGuol+2VjY03ye7JlFV+tVkICtnQgqJOpa0qQlJpUO/ZTV68ApsRoEM35ON598jC+/O7TGJyfqAl4fnGlgxrVJtxmmSuNBwrOwBxk/28QoHfJfn24rSTbzRRj1kFCtvncJTxRP8IqR9Yn94zmqIJ7Dd6FRzI2xIHFKAwk9QEl3PKoscZ/9ZP/usySlthU+rI6WDpo66RKmKJ+vebCXgtbilzNYrZJEOWH7f8q6HLX2DwKUvk9wg6VJXBqWC1W/Ekureg5ggUSg+Ym2OdibMpWZnTFhCBIU4qpTEisRx33NF2x0kheZJpzJ4cvAVkuIT3x+5rzy3VzXVwjrwvFR4ssjYz4exRamlJRI7ayiaSNnBuLBScWSBHZMQfXtAjjZSrx0pyfAO1px7aS5EA6RdI7msRHn3wa3/j2d+N0NIve5ZWmQ3S4d62mDMjXVpgG4WGdarZrZhoTmqlc3KVXYJuZHgmPeUKQVnbbVmXBHcBOVLMQGS0kZ0CogzRuSxACvu37Ih50BmWNndI4H08iL3tXzofyQ6nmLNjozectqC29MrjHtX5YMx4CUc50ntLB5zA1M/3Js4PPIadGIZ4lYj2MYzyzL/R44nFJZIMEeTYQDVw+B3AFm66mV7sh5eck6l3BeNrM6VCXWO3h0ZG4vGxMyvr5ZKIBpU0ShPk0Drd34vH9e/Hg7p3Y392KlS6cc0MaFmIyHfxa4eqs3J9Z1gmz60aUMPvxMAZXVGU2fJ8sGnE2GMdHL07jVe8qLidzNY9FbVQVafENsEWpayUYmYFBG+6oXoBVoND8LEohQDtgGmMuQQVrHoELARe2FQGYnxNbg3mOKXpydWRlIdfKBGsgjsq2gTJ8b4E5jJUDJXLPOUCkFE7RDgeT/cht11kGVHMNjjW3nwTBARX/81nMR5fx/puP4903HsZs2Nezubik4Qj7hok6HNYQAEYK0FSge7s78fSNN+Jwfy+Y/s1eViWQI8ug6LFWXDG29O/mvttilHUp2Xg62BHcFefkBe5BtwRopqmocpBmwP78cmz82//+TyhAg5kJt03cT40ETdhgSKc3YJW2FaS5saXgUk6a9qMqA1PqCcbCGzsLcnceDLooZAQdP+zEw1KeXQGdLEndUeHaUGus8uM1oRUZknAZzmt4Q7fkGsUDFysiVUWUHNLb50kn2hKlFLStxKdBPcSvLY5vXpuy6TxopHjKg0aGOtkzBYtVt1x+Fw5Etr10VcH34j7GtcvYh+bcvIaOUh5NVFUI6hCdqRtHh0eCDlgAWJXSkX99fBqfff5FnPQu4jsffhQnJyfKzg62NuPBraN48+H96LYa8er5c33+w1tHCu5gfc9evFQQ3tja0mdnU2H52GeDk32Q4bY7cUmFAzOBeyvIo5kBHLIYU1Hm+mz2aLZfMx1/wRGJR7sZYpFEiV6cwDfkw1DiJ+5VsVc0BXw0UhCofkZ5UpfxVuHSMsEiKOcAWOAcMpRq0iBgIuiW4T+SYk+zbiUEN4suvHEIcEn14jopyY1HWpZdRkCFb5fii0SEAM2zJSjR8GWfQNdiY2L2vtJuSsW20owALHxy/148efgg7t06UoXDvyNcKYjQxvzm9jsxyiGtGaDdu0gcHJiPQFXTh6B+LhrRG07is+PzeHZ8EaNFM4ZMjiWQie6VAqSc9VgQI8fvCnMK0zyJBMiB2IZJawyjbTr7dqPM4hQHJ9bTptYuiZngrpzpaPsGZ/18JrJVHThAj2OCog8fUSIzeIHdsxeWXHxhyun8lpJuP1crGNWwJ+um3zNyYsiAAr7Ya0BIDXzjZ6P4wffejrsHO9FtzCTkIgEhQNPsI4Om2dpszCW9h+u8u7MVbz55Egd7u8qgRTNNSi6/pwplvRXvms/JZ5FHt8ycplpPwBtiH8nCgEO45Wkvk6nl/EMfsIpfFaDpEf33P/tXZZbEP3BjxFPOjLYCtpqIeYrfhDd4eCVCuO7WO9uW+EMfxid+cUydJcM0MB5bSsOamM0Dq0PBWZWbFra0tOlOZTCVpVvFk9LlhFsIHNubhjl0zXoVTGms+OPGlYrQ/sIeBJuq5GWArhvPPeF1OA1r8yhLujTdR+wCoBn4k5lBswhlTFSNwvFY4684WYXJU2lMUEia6sXmY5HrgbOgO101CzFYAYMG3uD/jz7+RNgZDbcPv//9+KNvfCOOtrfjq++/F0/u3I7be7ZS7F9gRL+qQEcz9PT8PF6fnsbe0VF0VlfiajCK/uVADJGT3lmcXV7EWNn0PEZg5zR1gWUoATWtE+nwVJxrgjyCmcJdy6eZLNuMAdt+amp0QlASNeXibmu6iSd0VONITczkrtJoKzzYlDZv8qrcpNoSXd4QjjBEzH6SAsY6kXGPZknChbWAyJJ/V0is6QmCjpQxizWSk3mUNCQl3wi817Pm1t3sj2BoROMLvxaYMhEazuCm1VSsDeRLqNiOdnfktXHn4DAO93ejK+Wrp3go2clEosp4JwVlZGbZusVA19YKBCiCNNNGYPEQoE+vRvHhs9fx/PQixtGJ/tVw6Y9NgqLmZs57BPpQIjGzIRFCFdMRZ+klYk+dmojEfREUKpy6qffmmawhAErhkFSuiQ+X4VhV4XyGGgYAdRS7U/aCFJ8q/TEwcpIiMyQNf7C7HoldMVl4/kizPbi3JfaG6GyCNsqkzc8KiuN8MoxuzOPp/dvxpXeeRnvBtBO429YaUAkTMIfDS0GEGwx0bUbcuX0Ubzx+FHs4Z66uCAJxjpEMNh3g10QJJY8jINx0PuQ+bmyoL2HjNZMuHKDnmiLO57ocmC4pla9YKEkN/js/91cXBChOS3AeTZ6+4Z/LhVQ2fZPh4aCXRkdpIF9AeS1gHjK/5ya7MUZp7UaQGjmU+2NPHigSuiZqZClZEItA9RueDsWM4HVpjEmVlGN7LDX28ABoLZxeYl7kgoHNUTf3ml2QBxDZjvha5kVXxVAZvu5DToRQ1kj3lQaHjJaMcVJKlj9HYeN1vdxXGhIEaDVfc8qGGihJJat7Bd2H9wKXI0CDS/X7V/HJp5/Hy1fHFoGsdOP1yev43nf+ON6+/yDeefgwNhnmCo2JHoCk7mueMjKfxauTEwXeg9u3NSgWkcf5WV/eIKfnZ3ExvIo2RjpUCmRSnU5cjadx1r+Mlydncdy/jEsaH0Acek0go7XlCC+NmcrGIIuQ4KvKpih7NdUlh8Lq33ICiidIFH8d4Y/L5D/VB0gVoTxActyaOOcpIpF4JJlG7j+4zGUqN/COJr6kWZK65e2u8EoivTFDe0TrsJXr4rUxmKCNlMjrgE/ohWxKhzdMEXjxNVad7B6nx8Us1lqN2Oi2461HD+Pdp08FQW1vbEhIRNbmUVauw2qdSqSSfiaVQBkWM7SkpCTXKIFKjXmyyUUzXvcH8a2PPo/XF4MYLdp6fiRJguFyJJmrioVgOQdomrRNCVWAHViT3u+GqFy5muLoZMXjzWAeqGeS7BCuq7xugLcKRzFEY6yftcxrkwVTUZVIqHoMgjXEp3fglnfyyorihTnFfn+aaqomJAJy0jVO/JeEwZx8yAmTWExG0ZxOYn+jG//qj/9Y7KyvaEACcYlD5rx35oqWRnOXTJeDMeLRw3vx5NFDOdkRuOUnLj8haJ9Opvm/IEs+A/fAXO2BDg9w7ArQ7GkdxlQW8rC3aEoxkAkwUiBDizR1tUGAZlHUUEsCiDl517MIb8Id1eHVw2sZm9JDS4zrJuG/FrG7m6OcJebgVKNixIvGx3YMv9RYZWXsywNBTA+LCTgUitnhrN+sCJ2aGizKpGay9omHM25uKUgXRGEak70NnHkb46z3RBJtnzmvLYk1TGlYgvt1gJD4qOtM15bDKA2ACJx2Y7vGxovFYfpXlbD2akDKrUw/x4Ox0HpnZ5Y3r6zoXu3t7sXZ2UV8//sfR6drHxINnY15XJ334v7eXmyhOFssYndjTdJVLUzGZ61vSNBxhZcCJuldIIyBgtb5yUWcnvaiP7gUPrt36zA6q91Y394S1NFHqTadxcvTXnz4xbP47PhERjwTYCJ8SlrAYr7nRVmsaTUEQNuCJt6fzVcdZEn7o0ki3P3GTEKV9eCNaUpUvQDuZ7EohFsrY7X3AZk0AZUgyfs5A0/jKrJnmtN6n+txXjr4UV7Kq9cwTG1SDwQt8CqyEWm/X76KYsd3cB0sEe4xX9hULhjZNhpoBt72ajfu7O/GO28+iScP7scqTSNVdg5yYjulKs8HUlNNr4IbC+arStHX6QpQg0ZlyDTV8yVAvzy/jD/4zvfjdDCN0bypHoVgGDGlDCmIb093Rra5nm7O9WxsrasKEXRXEEsyf4gJZIGaLwk1Vja/tg/QsImV7nIIBfsJXriqwmXmC7ZqqJR/pylmmMzycjbcBlNgllxiHi+uiH42XA9VKz0EXtP3w34XNXxV5lLAVQlHal8SEMnuR1fRXUzjx776lXj3zSfyiCbIIxTBExqqnY2w3ECHovrk8YN48OCeJtwYzgD3Zj3Y22Q6pjntw6eCdCVZom4SW1PlrFFz2T8RzVdj/TzMQa6L6ahJIsEhpyTj7/zcT0hJSLZTfgSineiU9pRaK/9uNvKsuirBgCZmcDKLq2qoYQl5pGDExjOUY14sbAA37Fye0AQQqyNVg4I58nTnvd0cIkNyluUyBvVPsiI4PaHwSMdumhXldwVpHqChFX8e+xRbSy8ryGQQSBDDqZwmPvLVSIqfZrplFq0gDY5MVkwlQOagTMr2jGTROimzU14+2dxbrrtcvzg9CdAlBKrJLQRosnMWJ40sMumXL1/Je2RzayeePXuRJP42QFtsMZWFEUpkJGR+cw/shFlAyYhwAiybTAdQYDgdxxmQx8tjiWcIztiR3nt4L9ZQTG2sxxR4ar6Is8tBnA0QP5zHn3z+RXx2chpDnjX4bRN2L7RCT+Eu+pbXAB1XB8laDzblcWbDvcE7wTRNf48Py8za8j6pOkmRUfUZLKxAHQf7giwOybgd5vh+KgebzaPyg5r5p50KCUZqQtFklieHRQ/FzKn5lLwfpS1fKrtvfBZlmdmzKfqn12gI8+yCCi2mcWd/R+o1egN721CtbGWpKjT7ITLmyYOMdVUVAnusGFAKzAxjYG8m3ONhFtiezuISA6J5Iz57fRq/+80/ifPRPKZNDmMqCN8vgg6HI0IVvtgzGm+VFrStjqdVm4oIDOVMFOaSDKnUqDPtEbDIrnWIlZjOsiI1Y6ng2N/cU5IwuUGCMdOkTNe2MksSbp9J4eH+oYI1//Ps8LkowQ6HIdmuG7XuNdFwL8iUQAtbi9jAdfjQxx5gFh0O98lYSsLbe9vxL//Yj0QTc/2RKXagB/DJDZl4igrTbZ6+9Ubcu3tbz4xzip6DAnQX+boDNMwonlcF6fIZh/bL2iJAoxTV2s7EQ2IcTVbyoUO84sAi8eB/WeiSJPzqz/zlRXnnkob7ZDJnl43NghBd7kY3vbJoNbJkw2lFEoFRSrKbI7SKSywbTittNOCR8k5whmeygcWqyZCUqArQ1f0XTpyDBThVC/cl21Q5oZKC2X1Wp/Faal5sIFzZVsOwuNWak5dYNKeXiOUYc8u8PKce16RzjcVxRk3FsKwmaISAXWa3Xj4EKt84rGwIVNxq7om5qy59uC42gaGP6fLQ4j3kkdBqS3bKopHIQQ59bbngMTR3PJ7K+J9Mg85ym1MfmhBYNptYDY+2RtZzaJIhz6bGDiV+iUVcTYayqvz0ky+UdXKwbG5vxoNH91Xmcv3AIEyFhsb37PQ8Xvav4vOzXnz3i2dxcjWM1e2diGZHHiBiyxCcMrPgMCDg0FEv2CHrEg9tSBolMEwduMW35tlTZbgBDcwAX5yKxFWMJoOTSTHTTewUNrMpZMNkVVCNcL8tcrAyTcquXJtqlgnmyaG6HMSayuHM3bxnT8+pBibVjDNIY44yV2rZiRCRSFWdXCEcGOwtaUa9/fh+vP/0jbhzuK+GFc0m4dt5iInjr1IjIYBc52q03Zhmogaqqk33dGDScBhRlRGgB9BXZxHf+/x5/PbXvx39aSMaK+t6hmx+1txyXmdOSveQA7Jp+2RjR2sVpTPbTsceMVRD/CqxSjIxxKiQx4ewKq33cxwGb0yDZ49zrzQNPAfQWpIPfRP169CzCYk3V0NBAWqy0dwT3xhK3aVEIgVplICHvydALkkAVE/prAmBwMZgvjSABSCOHTD2xSz+0l/8C/JCWVC5zybaa5qDSLbP3m82Y2d7M9579604OjoQL7rdIYOmiche8vqeY1+jwSTXHO1SE6oHN1/o2gnQldQpw89pK2qgCvoEg7acvZhOuo9/+6f/jQUKKAJZNVX4ISnfhkWGNyG+grQzWmNRyoJlr5g+s2noX9lQnaZlbM5ruOtpmpp/3lCApJlZ3iggws1OqlzhSdU01DAPYU/erHBALVyxsTunEIuAgAeHlkVQasVqWgmPzp/nYZYiTuW3+LpualWA1mCBZLeoehDuZQN/DgQWKAHaJXyOdMqMyweesSYCCcyEYqOQ6XEYCp+j0djGCnMsmIPuNBuBzytu9PZenJ71pCoExsChq72YxaTXi/lgEJtkp42IydwTpkHjp5N5bG/tKJjwXAajQfQuevHq+CReH/e08bqrndg72I2j24eGiaAl8bN4ZTdaKps/P+3Fp6e9+O6z53E2Gsfm3kHMZXkKl3qhe0VmZiVh2tRKEmxYymwPGytJhEJDZTjQQc0hxv2ohiGZoQ7vZFfI4SvVoLx2+Qpr2ACHq7yFLR7xUAd7SYvxrW56YpWS75rJo2EIYNFSpNHUMaOo2AFsdpfehjjw8uX5SL3GoY4QAoxxe1sHJs9Q65YqptOMleYijnY24ivvvR2P79+OXSTdraZUjK6ubB0q0yyquLRy5T7hGaw9liVx4fOuauHXTmXQz7rTUNXZRM+BAP3tjz5VgL6ct6K5thEdVVH2IikGgsRCzVZsbHjW42iC3NpVCIGcQKHZeRLIgJnat0TT1mczMzzUyDNFV2t/pStWEOPb9F5ZQS4ZKul8afaUh+zwDMR9n82id3auOORY44Od94NPfnh4KLaSvFQSoqQabSzMlOB7EQzBByc4a55nMkyoVhpc63QSW91OrLdamkt4/9ZBTK4ulNAQnLmPFZt4Fswh/OD9d2N3dztWMHUT+4cGsBkvRK3Z5FojUBl0kSK0dpmhubEhbx0J8YBrZKuAaZYTVu4j702T0DfNhx3PXxAHv7E803+pTjHGOzNoPMZ3bzYnarORrstDIC0R4Vaqa1rNjrQjVYmWzZkqFSklCpsSKT87/ywkyhN1zP+MAY9d0nKUjggiXKezezUbVRqZjudRSD5oyBrJolHx2BjfdCGyKOQHS7uYAAAgAElEQVScIqen4IWygkNBfOhswkgSLknvnw7QtuHwvDFtdhpXNU4rs2mp51JhBM1LHFQWyfr19I0K0HUIkZlzvxhnxIlOxkLT8P79B8J8qRQYPstzpIxebTWj9/xFXBwfx+HOdmysMsLpQsIW4dqLhgx8uF5jXWP92/PnL+LyCu5lM1bXuwrO0IrIoqD/0fCbRTNen/dlX/nychjf/uJZfN67iBmTztfWg7kfsD7YEND1WAOU0zcVfCVU0NrIUWmU1cpEKb2z6+/naE8SuutaoDeafq4wLGLS2pH02CwZNaxGTOVGDbexHD1FcJZpTdrSKuAxEixl3UMoWbLdtJ0lWRobnWCtIJzeLDBqXPHZfImMnPvP75kP+Oz5C2W0kmgre27GWmsRbz+6H3/uyx/E3vaGngsTOTw7r/xavBkdZBLmUXm9rtfWNJccvFzXLKaLeMRXYm4A64zHw+CzXE3m8c3vfRT/7Bt/HMPoRKysxdbung2DRLErKhdNKGA/NwvJoDUl5IY3B1mvsj71GWyzy3piDdHbYe0TfFhrrH+YHBwYZk7xYcyFdnPQSZjXP1XqQlUa9F75XDdbCsBmhZniy09QMeDJQYDTXNIM+mLmAFsxVUjXBN5rnjfe7uw1qXNz+ERQXQIdzKaxudKJNx7cjx/+0gfRno/Vw2F/CfIB00dgFIt448mjeOedt5RJd6gsOs0YT4iHM/mQq/kN/iymkAUr7jWlUjrXNlUcakhVEQmLOmHweCwSASkJr3wN1WQlyWv86k//lYWHr2IqY9GJKE1wJ5cTKdw1NnxhtzR1vHVq2btXTYPkS8tvWBMbPDJHDyg7n4VFWv0EncwlvFyckFo2Qni0OKvphmZ4g4VyLVKQpqTwP0rVVCcqAFHOZr3s8T0eP0SQEtWF2W4ytsGjAx9kl6w8ZKqIrR2ggbBqLiXLS6l0jWyiNEx8y45z42wUWuLN9yMA4CarOsjxVTSzqoutQQdyxMJSFJtFy5fLnpHgJYxd2No87ty5o+cDZky2hqCBkhkO9OnLl3F11osGXG+wzflcGbipkkh8N1RZ+Drnwi0vLi6R6Rh/31yJ27ePYmuDsrYVI2S7HGSTeZxdjeO4P4xPT8/jm188i1dk++ubAeGIVaHZ7tl78OKyBam4r8uJzsaAhSWnLajUmcI2PZiV++gpHq5aKiAVXi3ogwN5OjOnXhiqnQ4JADy/za0NQSEEiuK7A6HZT++al6oNklRBM5XcVUekUCbqajhmv4MA7WA5kfG64bK5Ml0O8M9fvrYXCUFgMY2N5jzeuHsrfvi9d+LJ/buSCdM8lGmVFKY8Ngc80edyxBYb2CpCy/LLbKyEENUoFTQmxpV9ri8H/ejDaFo04o8+/Dh+82t/FOPmSkR7NVbXN5Vhy38evJhZkJoi5CyZ19QgAwl9OITyWWTvZ2tzW8+D91SjbjpTwCRIUg2AH1cPR9zoibnOgqa6NPhsbOTBHh5qoECG9cMQ4ZAVeqxpoACpjJk0RLDNRE5YrUaX4Q1uLQW9BdSDXfYhHo+aWt8UmwWIjQA9HnkGJKIUhFydJhau89jb2ogf+eqX487ORpw8fx5TPKU5+NLrg+t8/4N34803HmlW5MYq6lKSyoG54jC+iI9DW/QquZhQQZk3D/xVDWUO28P9A3n5aBQDAT3VkmT8Bf1SfRT+XL2rxv/8Cz+5WN/Y9Kl2oyThJsjwI9+8GobqXEqt4+GZoplkWcjD0MknJZhhkMJh7VZ2rczjBpDqo+Iy86MhjIcADaODAC1ivZokmCiBn6WRUlLmeB+CqLCmLI8JQNXhrYYlQVpmJbhJbW4tecxkSkidNUZV1YKHUeJNIJ9oNUFgkLgUVSBIxZCaN2Jd+KHynmSOBBh/Py5gfyZAY2uYqjnuTfFxBX0MwM/wYGgZH5exETgnFKCesolbR7d0P8igpaCke77SUdncOz6J05evY8zQU0pSxEcnp9q83BtEGxzCQEEoOKk2wPw2Vzb075u7G3Hn7pEELmRScwQ7jWa87vXjataI1xfD+P7rk/jDL57HCTzu9a2YEojBIG/Os0x4qQ7Xm5tTuKagCgcnBeGGqVxSUyI8ygk9BALukZtFhgR0z/I5K1iLM53S4blH3leDS166cJJpwKrSYRCElpfuYVG6kM07K/bEdgI0z7QyZ8pkNguNbMFxyVcmMG1qeGtT+PPr3oXl7jzfxjxub63Gl958HO88vB/3bx2pSpDjn5rHsJXY1AQP09dEFQMrxXJW5kiu1gwjeCINX0X9lCMgDIkBTof9ODl9FePFPAaLiD/87keJQYMFrMf6xpakzPKZ4FeZlNksS0rTHEbMPbe9q2c5+p772chPJTNbDl8O/Ho23GMzQ+wASIWGZSzPi4oU/FtGasLtL5dTcXga4wnJnSX9aASATtQ0Qzkopg9MJ0Za+dBAwg3sQQzimTS4LlFcHV+I2Jr0nk3Ny8uB5jVy+KLoXMxGsnzd2VqLd994FI+O9mPY65GmRJuRZsOR4D/YGm+981QY9N7OVqxJZYjYbCiWE7bCilszOcSZ5ggrRW6JE10zz5eEDyx9b2dX8xs5dKng7ENO3DIDSRAHVOREDtRABob6e7/4by8o6QvbXbqeZYAuDJAHVE2QCtq8kTuV7IBrOa+mpCSX2dmJM+QK0IWnqXE2NETBz5N1ayxVTrFWw1B+CjaiEQSQo5G8yC05Nu/ZJWP5XZSarBYXjQfk32TR/B0LTBnFzF1bboi8XVGSra+rsy2/CFUDDFq1AZD8JcjsyTQ4gMhE8lBQ1pb8RT4si9OBmNJp5AZWqubEsc3GqXi6YM1kg8ij03aVk/+cIbPHxwoOdrgj83fDkQybicXrTJNmk758Fb3XxzEBk0Rgcu5xSNxHPjOMDjILaDwEeUx8uo2WDGEOb+3H7t62uKF6BmSy7U6cXA7ifDyPT1/34k+evYyPzy9iiLJxdSNGBA+JclDimb5mTi1NEKsDqznlxThL/NVDRlWhTS1ocXMOpz5vZHGaMeth/FQKVfhz+SEDNwl6arb0rIA3auCmshzNlEvIgCatfBEQCFkWrtdCFEEjkaCUY4ZotnEdhSPWGigbSw01Fea9JnYHUmAUnqdUIxrd1lDZ/Madg/jRL70fj24dxtHe7rJnY5oZwa742zkkWUt/ESu4JuZUEioAMYykOTD32j0Wt1u556ORtQCnZ8fiuPfH4/ij730Sv/kHfxSXJIWt1Vjb3PLoJQ5FhD3utnp9ygrBSj03rz3wwnsPZ77rytqVSksZqpgT83l6SRu2qMyYZ0ZPgC/8zpfrb2V1ycKwNgHNwvWIODVdRc1cCDbhmQh2wuhIVDsfaGWExDNZyJCIjN3BXEmPKK+eCEP/hfg0uLyM4VVfku8V4KdOM54+uhdv3rsF7hJd5nsKAmRuKBPSB/H0rTfjnbffVIAmuHPAVY8jNLqsjddYWhobT+bnuGZX8jQ6CdBmkwGx0uxnkRM3tScW9BSSN50un+oPJKOp8Xd//icX3NzKdg1L2G+AbLnw5sKg+fAi9cOTVgZEFmozGWWyGSirLHUz0c2vKs+qwajFRpCHNqRJFSw+m2Rzkfx9QRRsrMLEKpMQlLCcRO5FW6VSLTDJPldWBAvwGpRrBOfd3T1nSvA/ORxuGJ1wrcwFXFLlyGSWDRwWtDMPqSuTIC8ZN94AYn842/FUBE+tIGMdQZZPa9JlBq0FZkojAZp7qUohKYEvX7yM/sW5uNx4G4Ol+4A0Q55NDczBBhxcXMTpy1cK1EM8c4Ez0h5UVqfpGibKHyZDNDzn83jrzSdxeLgvgr68DZAwc1+7K9GfLeJlfxDfff46Pnx1Eif0JlbXY9psx5UqBvNal6KSPJDEjycD1mc2vmuKogNxDXUggy5DJVViaV/pg9WNVTevzct3QPGBSgbdVSPLlpfQvcQrTTZGZW1sCnXZhRGTidlPQVVXWr4Wi4KNrnuQo5c0VxKcMAUilNYcoFSEuLlBoeLZnvUuFOjYyN2YxpffehI//kNfjsOtdQlTTB90VmzIz+uVCsAB2MUm1RMbusYicd/Kil00wORhO1OFYTXTursSxDEU4+bTl8fxj37r9+L0ahyzxkqsrMOSMKYugyREFhpODMYMzu0qgq9qgnv/kymvZQxwVcgBLGVqBhDGQBFYFYyxQEgcl2RInxWoKy0aahZh3Qt5emuyNqPZLCgy3LIi3NlsjZb8083mMczCWnMFOY8JrJbEn2Wir2EMVkryrMX4mi0051GeJRfnCtCHe9vx5P6deHr/VrTpt8yYo0CiBMvsMibzSbz19pvxEGpkBmieuaTtGOrLIrYTcwItezGHGIPFcwBTRZB0kVhxn7EZla+3rAWcMHj9eb3WZPClQC7HqzX+x5/5txY2W/dE6VpEhblWUL0ZCIvRIfqY5oLlNBURra9n1lWZalzLPOYqVeuG82sJBGh00JziRtdCltOUsjOMwJkHZo29XL8kl85mC0Eludt1iFSA59o5hOBUkq0dHh7pV421kSqMz+AFWaUd5i+SwSZXVR4SS1c/OOCdnB/ncUb8HAGQ7EYS77Q39XBXNiJKLzM4RNtikwjrz+CcYgpei4XF2xFgX754YTesHMkEkV+e0XrMbCisQz0BBdno+fFpvH7xQgucDNuNLh+0NGSg6pkWtBAPdKvTFj93M6lfND/UbKL5xOToZjueXw7i+8dn8dnZRfSmixi3u+JBw/DIOLNUAbJ51RuAH53NJwWZlK/SALVM25lN0bjs1WxLWEaG8asCY+KiktMmJa7KP30usRFsN1pTLhQAwZQJyjm01gb/+ICDVZtj676KDxLNhxN33HS9ylaBA9jwHBS8ll4DpHE6jf39vSV3mQoN3J+r31tfib/4578aP/j+W7G1iijFvRNXkuaoGxuMGNAjoWLKkpZnLbw7qze+V79vpHVCwS+ppizTfqTCYvZwoJ7145/8ztfie5++iHlzJbprW9onNN9lQiWIw9myGrEwWdKcqszKvP8sQKl97PFXtnGQ6dcYzxQk3samaYapmYhIbHPT/az0AQenBl50gE06YT5rAqIqItkIL/SzCEfEFmt5enk1iwW7znh/HwrQUbmR9AZ4bmWeDwVTpkliecxii0ZkLKJ/dhrT8SDu3TmKL7/3VhxsdKPNemSv0MQHbqTSbczjyZtP4t49TK22U5bPazHEYKEArTU6sriF6yMGAG0UO4u9h1hHcQsUIKm5hun8/AX1Ch7xpPkK0JXoNv7uz/51CVVK/SUT91xMdniryRo+8XVyl5IpB7wW5CElTZ68leUW3cqNPpetLIpiYyiTVIC3K9R4agywQHKyBNt1WhJaVoemXLlcrWCuBlgS1Yt3zEYT2T3VSJKA7+zqdegea8HlAFgyiVIDEaBZKGWLWQGa9zJs044VmAya9OEuLoITBwdXAGUyRfOThpOaHMhIGY2VWn5TtnjIDpqaVKF5gXOVZQyyvHXrSA/35ORUGDgVgDDJZM9wDZzu4M5kFARnjHp4be4RC5zA/PrVsYK0fHJbrVjvduJwcy22EQ2lHJvPe4HTIEN3FxG92SI+Pe/HJ+f9eHE5jAvc0RqtGIPJIyhRJZU8aE2RccArgyQF4+xROFM0jY2/456tr29mduzStJ471Uv9rMpp+YBXoDe7wwcAWZ2hALK9mqjMNRBUax1WUKfZWt7GFYQt6+Wa3GiyjWR+nyT5DWH5bHQZx0tl5jXMZyCgamIKmPLgMt58eC/+0l/4sXhy/1ZsrCDycGBWkE5DL76ftcgAhvLNVlWW8uQSjoB7SjRDeT2xx/pSsi6Peu9LAuAF072H43hxehHf/vCz+Pq3vheDaSNWN3ZtgCWzKGfPgjhyvFrJ1Z2AuDIQnVDqw+upODYWs86AfxNktebDhPslllWrowOQYMyep+cBDZEKlv3GMyxVoPjGHcNYHJyVICGYOz099TNOXnPFHqonXle+QWL9jEyvo1cgvNpUtY01rEtp4JkFSIAU1W6Gw+ZV3Do6iD/3lQ9iu7OIBvcVeAIYRAF2Gu2Vdjx+8iju3r0d+3s70ZEwzwFa1WD657MmRINNhkp5cEhdzJRzfKDpe8E+Ap1IqMpZE2rCHEAiNbKH+yoe1ozUX/v5f8dPOGssLdD0RdDUhcRnk+104ySTblBZDTdKTcTEyFyK+Y28kcr1zgtVGXXbyj4Njk3xQQHs5qNmJq4pylZQuRGRs9nSh1jd7aVaz6dzHSKVUdf4IzeZ3CSiC00QLq9d+San6TunmcoS3MmkkOQ5X/tCVHnHCCyCqbJdkc2xWzQvl4UMtu9qoClRBM0LzGE0eUXwioOATuGELTRTTZXJRNAGmwg+Jl94ZmDVCtTDdeugoLma3X6V6elNoLmJmvxsbi8UKQL8+dl50htbsQdflSYp3GHKf4Q387lK5WZ3NXrjcXx+cRkf987ji+EoTpnOMV3EpNmW1Jv5iKTRsnvM5puzREM81wG3Bg/zq4OAN5zxRDeD7dlSfQof4GaC6H6mkZLfx5VYleGVXZHNyTIgDwwPDHVQr+xVE2WUubhMX/KCsx9QmXh9BtmnMrk7zXgQ1jD6iKBA6c3zXqcByHVxSDQjfvSrXxK17mgf7NKGSDTNleygOstNrc/AcANN7Lmm8PmQMr+4YD+wfFzr+HzsEzUY05a2qG/ALKfn/Xh5fB6n/VF849sfxuveILobO9FeXZdxP/CGPlMeorq3mhKfGK5UmLb7ZU1zTx2A7TVTLAPfe2ilqJCNWVOlrHRXxcag0vW80LHgxNevX2dj0ZJtni+BDq9n94v8jFHPgteenZ0tx9MVXKlDU3TJ1aWYRYrQpA8SzDWRvWXDNY20a7TVxNckE6pkzaJsxL3bt+LNh3fj1mY3GvjWMBW934/L/rluyNrWWjx+/DAOjw7iAJHJjQAtnxT2Nbh0jlyDjXUdnJ0R86E46JhxaJomo5oNn2ndycODvoLxa5I4K5hUX3rd/9rP/3uL64VuknQZBulGCv7ww6uFX9mvlEfp1IYiqzKSetPCr91ctOzZpZ7xG93c5F6C61TGxGnIAmQhaTPpw3uzKbjr9DIdiUCf6MMSj77GyU3qL4xMFEFI8Mzk63Zje3dHjTOVY+ZT6YQUxafbVYME1zdR9lIaXMFBGTxjnTQJww2cwpHYtHx2xtqbethSgNZcNVgXktCaecJDKrc1Z3dusIFfYeBy985tUY9K30+Q5lBaXXG3XZkzZaSCloO+XjttKbludYwlCe7H2cmZG3idbqzA9x30Y9Lvx5ymIfEdAQcNyEYrnvV68WnvPD6/GsRZoxmQ8qDdMSdnQmxD6bdwBVGMmQqkN+Et1ombzSkNzkzZ98EYb0EaJcF2Ruuy3hl4uhrmzwoeyontlLWUkbyGu//GpM2nNq4pSEgZGd7LxqEtkDAGqIQgg3Q1ED3xhh6Cm9GilpKdra8p05JAZLGITdg6XMt8Gnf3d+Nf+fEficf3bsXuFrMG6b/Y31frlMo2aXUWVGlj6JAtjnUlQxaAGM+kUQZPlgntHjPnarUyfT4fNrQY0PcuBjGcNOLb3/s0PnlxEq21rWivbcb51TCaQI36TBbzgNGydgiyLADuhVS8MtefKPtV056kBRgsEzbJzaXg7GidW1fQll0ElNHiqJPh8xovXrzQfiIWcN95feCAktirv9DuiFZKgIaLXOQCmSrlGpA0Pe0LDFFRdZbqc6bpKp7EQ9LEMGQnbXKRwzpgxSIwvDWePrwX7z26E83JMOZAG5f96J8ziX0e69tr8fDR/djZ2Y7DgwNBUPRs7G+DIAtBmtWzhe8DN6lCkLqY+9FUpY5ZEnoLS8ibS3sJ1oG8YCYzwU/EvWX8zaSw8fd+4acXzniNC5WKhZWoBS37SNPg+HNlsC4dbb9YG1CBOU+EsuAz1uyMRfBDZrDaNPhdSBJtLwReu5zJijViPFeHSQpRxro5ovQgIe2uLrOPytoMU/jB8Htr4915VnMhy2s2B9QzIA+GtNJwMw7mhS9p9Pq6iONLo/ls8nD9QBwEaGCHovcZ87WyisxZhj6qSnwAaSNolFF6EOcpanWRS0UertgCjYgHDx6YxZCqtrPeubIHsgi8jzUgc8mXdZVhuhhwiulp5RhIcOa1yeK2NjjVW3Hy6kX0T09j1LvA01X+G1c0vfpXcTYcxyeQ+LvdOKGzLt1sN4YooOAAwyUf2mio7ikbk3vDoi1GgA9uW6zyPAxrOYMtlSbP/mYGze8JunweDkw1fmq25Y3Azedjo8usR8NPDQm4cnPzxnRRYBhPp4EJw98hgkjzwuVgWDa8DwtDEIL5qFKSPcTmhr2BbwP8dYLY+konNtrN2F1bia++/46Gkh7sbOrvyTDdlzMNjE3JHjGeTQFi7jGf/3qYRDkAsiTmMRxdxfmFmQXsFbJY+hmGGWynSiDC7XAwmEh8dDVeRO9qEt/4zkcaHru6tScRC94q8kuhh6MJ9eDuVg5Wk437TFABUuGLe+t+gC11RcMDUlBgt+iKzJXPAfxGBs2eo6GNmMYxwDAYa4I9wmuCYzNRRTBR11NY8NKG7cDflaiLZ2l7CM/sFIdbzwcaZV+NPe8RlKluOHoN2v3PiWJD7o5ksfSegKjW2814695RPL13N+ajQVycnsiWFL8NaKcE6N3dHd2LNRItHaRuFPIMEESJ1ZKKzqVFBhAhPhtYTYBBr/H/6pLOKyYSsKpEKmZ0wDyi2tVaoy8gMVNE43/6mZ+Sm52Cc+J6xj+k71xOwnBpaohBL6DmjGd/cvOd7ViB6MBo45mS8Mo3QDdLb+uI20CTj8GRs4fKYqqhWJm4g525qxpXpE3U1mkkdodoeNciFmfQWeKnRJ3AXNg5n8PCkZFsPuEpovTZ3tzSqacJ1xxM0PE2NhRcdW/yHlSZbeK5trECu8qUpCcJa9d0leRPE6AXBP2uu/IZnGwwPlU2XjJe6H4Ej6PDg9TwG2/mtXvnbvSV+ASSPhm05euFoRYm2DFPXKyNcZyenGoCMvQgvLK5jLPT4zh7/TouXp3EFB9bDMfhgl5exeloHMfcp24neo2mMOkxEAfPWTi7OZ2l/Cr836IEr4P6vTMkB3Jnxw6etT6KRVDZI8+nqHaVRde6EfasheSmLs8bgYrXoKlo/CxfhT3L0xiKXXKKSyIuqiLMkRtZtLFl9z1UGaiBl3Pk4MlvrAeuaTSolBXNp7G/uRZPH9yNH/7gPQlT1lc7Ug2ytpEGo3DUvHO9pgeKql+TTcqSARdco4ou9wfr76Lfi7PeqTJo9ozmeSb2DvuBHsZwMBYv+vxiEFfjWVxNIj59cRqfvjqLRWc9xotmjOF9i23hyUbNptlRrjjc++AZAOOIyTK3KEjVXjI1qAqVvaqqtLkSAbo8fZRMSW24uZx1KY57TqXh39Y31hVceT68jxOtjoZKc4N4/TI0U/KT3jq2SU04hEDIdWTwd0Z63SdTwpYkgiICWO6+MN1zMo7N5jzefvQgnty9HYPzsxj2exp5tbu/HY/feBQM2YWpg/ug+NYctEaKBX+yLmq6UJESgGkqQMOVJzhzgGhF6uGbYqk1kF5HpT60XYJjrLD6X/2pv7ZQKZHuYmUwrwfimL2k1BR+XI0ciUtYgLJQRiHjjVPNrpp+YqNxZ0yakqG5YaYAzBbeiG4cWX/v5prJ8ZQ0ctHKQ6GwGoIfVCRuUA2crcyJ+0CAVlf0homJx7Xb7YpNfMkCzdlvnHRHB4ex2jFJvxgnZNDyzMVYRTveh4sPKzcJ+U8Ni1IUKtuz6cwSGhHvOS0ybYmW2LAN0cGzK9OlzOPhvfnGE5WPzggMz9AcAZ+D00sjZnNtw0yCnDRRpaBVVXCSE+eeTOL49YnM5DkMdrZ29HMXF704fvkqzl6+ltwVYcYVlLzROPrTWZyg8Op242y+iHNNWGmogTgGasAkC6vRHM6pZ59OZ1UhcO2FAysRuBE4a9NXhqP1kfCQ5f+mpCnTTruB6mt4reecxJyLJ/7zMhv0QASZX1XDD9k9DVjtER8YZFViSYgGaK6+qwELqGqtFLym7IsRTJd90bIWs3GstZrx5oM7yp5xrTvY2Rbdjo3p7gVkWTM33DeAqlb4urHdMkWSkCEbf6wX4AzW3mB4GT0CyBgxgwN0Ucr0/YtGXF2SICAGGcdgPItefxy90Tw+fXkWx1cTjb9qtlfEW4fvbZm8Dc+Kby2YMfnNdZjKATGrbJmjZbVDrGCNsc49CmtT1873KEtmQG027WuiOhkiFQ+ZKVkxKmbZBSOFgOEzzUGvWYny2hj7syd5XkCS7GuSJ6APgmZBbCQL8sfIal19jexByFuGBCa9vzUOj3mok2Ecbq7HD33wXrSmo5hcncd8Ooq9g514+PiB+NxAM2t4o2TPR86DaAUUG9nXxpVLAUmCRYAmaeIwpyIgY7dgyrxpVYTEAE0Qsk0E95j9Jw1Jh2brKBr/7U/+mwuxNlIBV+VB0T1o4tWmMH7s8sG/Z56fZ97Zz/a6nORmGQ910K6yXw284lEDyDW5MIKmH4xFI240wbHWHDx5OBt+8fghe23I1Dv/l1Q8FYxFEaoAXbCDrU6NFSuII+9WptYRXLC/uxcbq2suQdP0nwwasr0CS0ITUJ6MsXZ8SKR8E1iC9xKWJEOXNDdPnJ2fty2rJW0qccd8dtMVeU/KQ1gY29tbce/OXTUVBS+pWWqD8bOznmAOTuf9HVO9hMXlZIeaaVZZOp+ZBXFyfBoXZN+NVuzt7JmFMB3H6fGxlIgXwCe4ao0mMYQ6SHawuhr9RcQ3PvwozsfTaKysxnBMFxvvX0rL1WsXN9ZGZp11UBhy8bPVPUtbz5vB2OvremQZgUwZRx5MPmTtgFZfhU+XDzR/z/NFKOJ774qKg3zpDZKHiRrLmZAIStKEHeOZWkdZHnvdutlZishyomNcUgPO7dVlPLh9GF/94GLb5osAAAu1SURBVO34ynvvxOHOZmzAL9ZEDOiG2fSZ2WlNjuYahXYdoD0o2VkTz8aWCtkkDNsBzANZ9GWcnZ9mtx/oA2EVGaeGTsbgCpl6I0bDSQxG0+hdjuNy1oxPXp3Fxy/P4uxqEt01Z8YNmSExCR7IEFOqqdYrcJkz5WumkbBj0Vgt9KlkSVNzUj0skYmMz1wNs/fEX19W16YLEk84SMF2BXGswbyZ6XPPpwtVhzVkQ9AHUvLLS0McMhnbUILCPeTfBZul+ZB6KKrUryus4rFjoMUz1NNIMy/0Ax3u7aAfbz+8H/cOdqMzH8VsPIi9/e24c++2huHCwNgEplgxTAHLQ1NwVFlZuKa9mcNDgL5YMzx74DD2qRSbAiXMGpP3ip+0eNciF0hFbYi0tBSN/+av/2VBHK42yVTJpq/N5t1wccASrJEd8YI6wMiqjFRPI8tWD3F0ueFsxxus/qwTA6++Bg2IknU7yPLFQlAnuJHmTRnoC36poG/5pA8OZfSZeUmkkPzb/6+rs/lts8yi+LWT2G4Sx47dJqUUUCkfM6hoFsM/hBDL2Qx/EgtmzwohNkiwBBbMIJDK14yKgDRtnfgj/kS/c+5NMmTTqElsv8/7vPe599xzz1EzJ7nKlPqiTLFIUJdS65kA3T/oKeCx4LItwkL+oGu3k3TZpXOrhpWYSqZFVYBm0V3mWKHKTVC6vc4yCNByCkk6l8fmgYGagh64JiuTreL4+FiQixq0OhiuJEtpFEKXA88b9PrO4gWZsDndHON9XaJXE9JqYQRo3nM4GKbM44U2CIcCZer47FzUryWZ7047xpuIk8k0vn74Y/z86++m1yFBiQ6HDrLi52ZQxG0lq5TaL8LrxQfn+o05Oqv1Q1v4skR2rmHHmsTq2BKr9h9hq3BFXherJrKcgq+4fkliSh/GVDL1V9Ll2bQ0H646pNGmQHSeptfFhQIC2awYMBceNmA9yVhZzIPuvppFaCjQ+e/f6MiE9M2/3I9XXnxe6oLdPfSVPcAlpFAJF/0XqkFPP+JGI/NeDWOkixCNc2W3OdKdY+/WW24qez45/V3PC0mC1fssXL8R35f0DJ9JmB6bWDZ24vF4Hl99+4NcvhnZ32gwqKEGseil9IQSk9YzrUaY70ut+X4XHrVhSz4rwdFYMJi0WVncU7E+di1Gxl4W3nxZyRp24vdr0lO4NT0dzHsRZmJy9TEiYB45z5CkhE6vz97e3pE0qCVSGZSzWBHBT3ZXHHyirRrqIosHFpV4mhQDXaUpDpEI8JzMp3FztxN/e/1+3GisYjE7jwEB+rnj6EEkaLXEowbmMIcdQwBDe0whyDgBls0Udyc7PPH+7CuqKD3H6IWw2DwvGDEnNLO9bQ0Z9hdrJiZc7l0lNe//4+0NZb5+WNZNlwL5xt4qqFagVWaSDtwaSsixXAvS1HhtTUc5ZDsLMeRQuQG8vxWZBaVcshquuK+wNAx1QNeRLGMGeCUMSdQHGqgAXcHZ2KXfl+sqnLI4ziX7STlBgObnBOhbg5txa3hLVzF6+kzBpzJoAjPXKtwpaVBFKTO844Aj2x2aCAr8yFRYBEoYeQpKaZhHjAGT7nHMBovyDZ5JIWw4HKYer6f7eG65eTwkBFoCtALGftfu5amAV3CB8V6fu7J7WuJAjq7HmQ4DbLSGw4E2mjjoHCzigk5EtVti9Lq1E79hdzUax1fffBf/+f7HWEItbDHCTbe/rSyoHmRhy0lxq4agH7IrV3gesOuHvYYMkpkh7YWkz1WTt3Dreg1DZG6oykMSicwsscU0QoCp5QzOmSADAlAS3XcoY1vurRKTcnFXA3sthoY+g6bfrtQcqdzIivu9AzGX0LZYz6Zx9+YgHrz6crx+7268cOdImg3cj9J6psdAadwMNF+M767h23M4r9Z6TYkiCS5yBl2Ze7FKiD4c6kzbTi8mcX4+isls7AC9NK2QAL2YI7/LYQIXfzvWW6344ZeT+PzLf8cvo1ksGq0gHyAQ7okadyEmDoFWa6Oq1FTYElHi/8laBQtlJcT3BYsw2MTvF/yGsUSlaaw9ZrJ1EOu+Ny26X76HNN74W/YnxrTMLLDupuF5+MhKie7xSFaA3kZS+1Rp52QeJDbBjUkxVQDugJfPnQxmPODQFc9b/n/IHWyivVrE3994LfrtZqznkzjsd+P2c0ei2vI8kgXTIGQYTFwKFRrIofpQZS0dnNHUsCkJ1wCW7wx6J9YLmsPgztYyEp8app6cwW2qIGZ/Mt3UoP7Xe+8K4hBp/lqDy1lxdcOT0ZHYrXG0zHQFaNv4UV32miO/nHT7fwcUBTEesqTGEKC5WGdUxof1PRfD6Z5KdsUOUHDPAK1gFFsKTqbrWcqxBL2LpnP9cDAEYQcDqC0EIwIjtLOj4S1l0GC0/BypVTJeJgpFl4PeRzMzCw5n7emlp6lA0/ro9POwO1tKKqFoOU1xo8HD+CqaEwL8oB7wavlC+5aH3N19UwqZrlPGR6AdT0SZm4wnKgfd3MzDMaNy0dLkHp48dfDryflUwX23s6sAvbvXFlOAEpbSjEEXHLsn8KH1byO+efhTfPzpZ/K6a+53YyqaYkfj4gQY7kMdvpwKwgpTP8Olug9oM3fMSeZzWQTJ99vNIjtQ1OH759fQmsk262rUmGgq9bXU0mXt66uqPxpQ7mmsxFwoWqOYHvRBpFnt9QNjJpvWlCaOHamzIlz2RkcGCXT5KY93t7fiTq8bbz34a7z0/FEc3+xLMY39hwiQphdporImDRhPbvwRoGFToCXSzudG1FMmSHnmoC5ea4Ry76kUVHkBEcwZPHoa4+lZzBZjPdArQRsMRiBT2tKE5Xi+jof/+y0+++LrePRsEtPVVqw2nhvAdUdTehxkEgLLZzpnF2rtTInr2BxAk58MsLCOHILzaCO76QsTPGcTYVvh6XlMKzzre1jqgABdQk3sWw+pLXSQIpjEnSifQmXnOYXLGLUqk8zuayiKrHk1BzJoRhNeOVOy2nM2AuHhus69536TEWsoazaRd2R7eREP7r0Yt3u7cv/e3+vY6qrXleA+OLKfMeBWIEpn781GS/eN9yEwz9JhnQMB8gGQmMSvSGwSYy9IhhC6XDOg4upDVaAa3IaRRA394J/vKECLN5ijrFWicCGm4FzZuVSzhDfV3yHuk5oTlwFaJ4s3fGVQ1WBUA4bpOZ1qVnNarc2p5GfcED4Mnenl0tQo2AKXcot6T4JbTqghcpLTZNVsdIMO/zUHAAdDBwGPqBrL5ZCQj5tEh7Zj2B+o6Ubw4uvx41NtRDBoTV2B0VEOJhZtWuDVmKzs36VT60CjeJS4W2XQKNxd4XLg9FCGVsKgC5M7OkK1zgdb6fNep6UhdAR9iSwf3QagGVsmuYtdYkC19mxkbjw0LLrkDKtwCB0O+irlwDcXSePbqBEYMVrM5Zry6HQUH370Sfz315NYt27EmMVngpKSDaeN7ElYXtETisLfclKtvq9/vQH9t3bscLfajTnT3oqmJ+pcMkL4HV6jYLii0XlqEyzfWHINDVVzr+AN4DJl4VQGGhl3A5KsVCPPSKtikyZtimTFpMaCPp+4tDSm7RI96PfE3Hj19rGag4ODTux1cNnxfphJmKkl6iITbNvoLePgvRUyCbigFF+vVTa7AnTPhYTDGHQdMxaWIluGwUHFw75CYP98MorR+NQH8JK91IzD/kDwA3raT86n8ej0TLocP5+cxWgGpOEA3cqDbXWNnWTFP2evrH31npQhZ7OedSRAc41ysml7/FvCRymopjF6+hWNRnR7B5diSZqsS/Ek48dUyc4+uV60Zp4+eaY9DO5dvSKrVi5tlQUDK/XXDw8HEv0CkgHiaOGRijqeKLA7kuldLDBi9fu6AW2RBMnFMiOwWcXZ0ycxaG3FK3eO4+7wIBpLDuBm3L9/Ty5DJEEMukhhkKBK9QT7TFUP1SvrY6hwAl+d8fPGRjZ1mM3y2XjeqJCoqBgaY5+KadRcxnhiyJXkQ43BJCDwWf8AYVTC2d1r8p8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26" name="Picture 25" descr="linked in page">
            <a:hlinkClick r:id="rId10" tooltip="Click here to visit AvePoint on LinkedIn"/>
          </p:cNvPr>
          <p:cNvPicPr>
            <a:picLocks noChangeAspect="1"/>
          </p:cNvPicPr>
          <p:nvPr/>
        </p:nvPicPr>
        <p:blipFill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0329" y="444142"/>
            <a:ext cx="408732" cy="408732"/>
          </a:xfrm>
          <a:prstGeom prst="rect">
            <a:avLst/>
          </a:prstGeom>
        </p:spPr>
      </p:pic>
      <p:pic>
        <p:nvPicPr>
          <p:cNvPr id="27" name="Picture 26" descr="Mail Icon."/>
          <p:cNvPicPr>
            <a:picLocks noChangeAspect="1"/>
          </p:cNvPicPr>
          <p:nvPr/>
        </p:nvPicPr>
        <p:blipFill rotWithShape="1">
          <a:blip r:embed="rId13"/>
          <a:srcRect l="17678" t="24611" r="17387" b="23442"/>
          <a:stretch/>
        </p:blipFill>
        <p:spPr>
          <a:xfrm>
            <a:off x="4688278" y="827719"/>
            <a:ext cx="426340" cy="3848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pic>
      <p:pic>
        <p:nvPicPr>
          <p:cNvPr id="6148" name="Picture 4" descr="http://www.bostonmusicdave.com/Lauren-s/Summer-2005/i-kCL4Mxt/0/S/Summer%202005%20030-S.jp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06004" y="8315134"/>
            <a:ext cx="190277" cy="142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http://www.bostonmusicdave.com/Portfolio/Landscape/i-DJ37pP6/0/X3/DSC_0057-touched-X3.jpg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89" y="5662615"/>
            <a:ext cx="1901501" cy="1264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http://www.bostonmusicdave.com/Portfolio/Landscape/i-B4CQzpP/0/X3/DSC_0225-X3.jpg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7574" y="5663608"/>
            <a:ext cx="1796078" cy="1194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http://www.bostonmusicdave.com/Portfolio/Landscape/i-szwF6S6/0/X3/1264721-OMINOR-X3.jpg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3531" y="5662615"/>
            <a:ext cx="1869930" cy="1221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6" name="Picture 12" descr="http://www.bostonmusicdave.com/Lauren-s/Summer-2005/i-kCL4Mxt/0/S/Summer%202005%20030-S.jp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5665" y="5664387"/>
            <a:ext cx="1685997" cy="1264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19"/>
          <a:srcRect l="1644" t="12198" r="-1644" b="-3969"/>
          <a:stretch/>
        </p:blipFill>
        <p:spPr>
          <a:xfrm>
            <a:off x="6536186" y="4238301"/>
            <a:ext cx="2897712" cy="3524061"/>
          </a:xfrm>
          <a:prstGeom prst="rect">
            <a:avLst/>
          </a:prstGeom>
          <a:ln>
            <a:noFill/>
          </a:ln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327949" y="4242050"/>
            <a:ext cx="2938605" cy="3289733"/>
          </a:xfrm>
          <a:prstGeom prst="rect">
            <a:avLst/>
          </a:prstGeom>
        </p:spPr>
      </p:pic>
      <p:cxnSp>
        <p:nvCxnSpPr>
          <p:cNvPr id="29" name="Straight Connector 28"/>
          <p:cNvCxnSpPr/>
          <p:nvPr/>
        </p:nvCxnSpPr>
        <p:spPr>
          <a:xfrm>
            <a:off x="9287169" y="1304925"/>
            <a:ext cx="55031" cy="6317350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6510601" y="1289408"/>
            <a:ext cx="55031" cy="6317350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H="1">
            <a:off x="6533652" y="4238301"/>
            <a:ext cx="5682750" cy="0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H="1" flipV="1">
            <a:off x="0" y="5662615"/>
            <a:ext cx="6533652" cy="7900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H="1" flipV="1">
            <a:off x="-18193" y="1285660"/>
            <a:ext cx="12211545" cy="22211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6488751" y="1287009"/>
            <a:ext cx="55031" cy="6317350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-4476" y="1285660"/>
            <a:ext cx="4879" cy="6940194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12164975" y="1325726"/>
            <a:ext cx="4879" cy="6940194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6436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AngularJS 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is distributed as a JavaScript file, and can be added to a web page with a script reference:</a:t>
            </a:r>
          </a:p>
          <a:p>
            <a:pPr marL="0" indent="0">
              <a:buNone/>
            </a:pPr>
            <a:endParaRPr lang="en-US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>
              <a:buNone/>
            </a:pPr>
            <a:r>
              <a:rPr lang="en-US" sz="20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&lt;head&gt;</a:t>
            </a:r>
          </a:p>
          <a:p>
            <a:pPr marL="0" indent="0">
              <a:buNone/>
            </a:pPr>
            <a:r>
              <a:rPr lang="en-US" sz="20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    &lt;script </a:t>
            </a:r>
            <a:r>
              <a:rPr lang="en-US" sz="20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src</a:t>
            </a:r>
            <a:r>
              <a:rPr lang="en-US" sz="20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="https://ajax.googleapis.com/ajax/libs/</a:t>
            </a:r>
            <a:r>
              <a:rPr lang="en-US" sz="20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angularjs</a:t>
            </a:r>
            <a:r>
              <a:rPr lang="en-US" sz="20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/1.4.7/angular.min.js"&gt;&lt;/script&gt;</a:t>
            </a:r>
          </a:p>
          <a:p>
            <a:pPr marL="0" indent="0">
              <a:buNone/>
            </a:pPr>
            <a:r>
              <a:rPr lang="en-US" sz="20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 &lt;/head&gt;</a:t>
            </a:r>
          </a:p>
          <a:p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What is AngularJS?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AngularJS 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is a prescriptive JavaScript framework or library written entirely in JavaScript.</a:t>
            </a:r>
          </a:p>
          <a:p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6912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The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 </a:t>
            </a:r>
            <a:r>
              <a:rPr lang="en-US" b="1" dirty="0">
                <a:solidFill>
                  <a:srgbClr val="FFC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ng-app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 directive defines an AngularJS application.</a:t>
            </a:r>
          </a:p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The </a:t>
            </a:r>
            <a:r>
              <a:rPr lang="en-US" b="1" dirty="0">
                <a:solidFill>
                  <a:srgbClr val="FFC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ng-model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 directive binds the value of HTML input controls (input, select, </a:t>
            </a:r>
            <a:r>
              <a:rPr lang="en-US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textarea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) to application data.</a:t>
            </a:r>
          </a:p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The </a:t>
            </a:r>
            <a:r>
              <a:rPr lang="en-US" b="1" dirty="0">
                <a:solidFill>
                  <a:srgbClr val="FFC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ng-bind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 directive binds application data to the HTML view.</a:t>
            </a:r>
          </a:p>
          <a:p>
            <a:pPr marL="0" indent="0">
              <a:buNone/>
            </a:pP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AngularJS Extends </a:t>
            </a:r>
            <a:r>
              <a:rPr lang="en-US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HTML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AngularJS extends HTML with </a:t>
            </a:r>
            <a:r>
              <a:rPr lang="en-US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ng-directives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76739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Example 1: Basic data binding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aphicFrame>
        <p:nvGraphicFramePr>
          <p:cNvPr id="8" name="Diagram 7"/>
          <p:cNvGraphicFramePr/>
          <p:nvPr>
            <p:extLst/>
          </p:nvPr>
        </p:nvGraphicFramePr>
        <p:xfrm>
          <a:off x="10499376" y="166920"/>
          <a:ext cx="1684512" cy="14637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2" name="Text Placeholder 1"/>
          <p:cNvSpPr txBox="1">
            <a:spLocks/>
          </p:cNvSpPr>
          <p:nvPr/>
        </p:nvSpPr>
        <p:spPr>
          <a:xfrm>
            <a:off x="152400" y="1752788"/>
            <a:ext cx="11887200" cy="41910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 smtClean="0">
                <a:solidFill>
                  <a:schemeClr val="bg1"/>
                </a:solidFill>
              </a:rPr>
              <a:t>&lt;!DOCTYPE html&gt;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 smtClean="0">
                <a:solidFill>
                  <a:schemeClr val="bg1"/>
                </a:solidFill>
              </a:rPr>
              <a:t>&lt;html&gt;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 smtClean="0">
                <a:solidFill>
                  <a:schemeClr val="bg1"/>
                </a:solidFill>
              </a:rPr>
              <a:t>  &lt;head&gt;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 smtClean="0">
                <a:solidFill>
                  <a:schemeClr val="bg1"/>
                </a:solidFill>
              </a:rPr>
              <a:t>  &lt;script </a:t>
            </a:r>
            <a:r>
              <a:rPr lang="en-US" sz="2000" dirty="0" err="1" smtClean="0">
                <a:solidFill>
                  <a:schemeClr val="bg1"/>
                </a:solidFill>
              </a:rPr>
              <a:t>src</a:t>
            </a:r>
            <a:r>
              <a:rPr lang="en-US" sz="2000" dirty="0" smtClean="0">
                <a:solidFill>
                  <a:schemeClr val="bg1"/>
                </a:solidFill>
              </a:rPr>
              <a:t>="</a:t>
            </a:r>
            <a:r>
              <a:rPr lang="en-US" sz="2000" b="1" dirty="0" smtClean="0">
                <a:solidFill>
                  <a:srgbClr val="FFC000"/>
                </a:solidFill>
              </a:rPr>
              <a:t>https://ajax.googleapis.com/ajax/libs/</a:t>
            </a:r>
            <a:r>
              <a:rPr lang="en-US" sz="2000" b="1" dirty="0" err="1" smtClean="0">
                <a:solidFill>
                  <a:srgbClr val="FFC000"/>
                </a:solidFill>
              </a:rPr>
              <a:t>angularjs</a:t>
            </a:r>
            <a:r>
              <a:rPr lang="en-US" sz="2000" b="1" dirty="0" smtClean="0">
                <a:solidFill>
                  <a:srgbClr val="FFC000"/>
                </a:solidFill>
              </a:rPr>
              <a:t>/1.4.7/angular.min.js</a:t>
            </a:r>
            <a:r>
              <a:rPr lang="en-US" sz="2000" dirty="0" smtClean="0">
                <a:solidFill>
                  <a:srgbClr val="FFC000"/>
                </a:solidFill>
              </a:rPr>
              <a:t>"</a:t>
            </a:r>
            <a:r>
              <a:rPr lang="en-US" sz="2000" dirty="0" smtClean="0">
                <a:solidFill>
                  <a:schemeClr val="bg1"/>
                </a:solidFill>
              </a:rPr>
              <a:t>&gt;&lt;/script&gt;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 smtClean="0">
                <a:solidFill>
                  <a:schemeClr val="bg1"/>
                </a:solidFill>
              </a:rPr>
              <a:t>  &lt;/head&gt;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 smtClean="0">
                <a:solidFill>
                  <a:schemeClr val="bg1"/>
                </a:solidFill>
              </a:rPr>
              <a:t>  &lt;body&gt;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 smtClean="0">
                <a:solidFill>
                  <a:schemeClr val="bg1"/>
                </a:solidFill>
              </a:rPr>
              <a:t>    &lt;div </a:t>
            </a:r>
            <a:r>
              <a:rPr lang="en-US" sz="2000" b="1" dirty="0" smtClean="0">
                <a:solidFill>
                  <a:srgbClr val="FFC000"/>
                </a:solidFill>
              </a:rPr>
              <a:t>ng-app</a:t>
            </a:r>
            <a:r>
              <a:rPr lang="en-US" sz="2000" dirty="0" smtClean="0">
                <a:solidFill>
                  <a:schemeClr val="bg1"/>
                </a:solidFill>
              </a:rPr>
              <a:t>=""&gt;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 smtClean="0">
                <a:solidFill>
                  <a:schemeClr val="bg1"/>
                </a:solidFill>
              </a:rPr>
              <a:t> 	&lt;p&gt;Name: &lt;input type="text"</a:t>
            </a:r>
            <a:r>
              <a:rPr lang="en-US" sz="2000" b="1" dirty="0" smtClean="0">
                <a:solidFill>
                  <a:schemeClr val="bg1"/>
                </a:solidFill>
              </a:rPr>
              <a:t> </a:t>
            </a:r>
            <a:r>
              <a:rPr lang="en-US" sz="2000" b="1" dirty="0" smtClean="0">
                <a:solidFill>
                  <a:srgbClr val="FFC000"/>
                </a:solidFill>
              </a:rPr>
              <a:t>ng-model</a:t>
            </a:r>
            <a:r>
              <a:rPr lang="en-US" sz="2000" dirty="0" smtClean="0">
                <a:solidFill>
                  <a:schemeClr val="bg1"/>
                </a:solidFill>
              </a:rPr>
              <a:t>="name"&gt;&lt;/p&gt;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 smtClean="0"/>
              <a:t> 	</a:t>
            </a:r>
            <a:r>
              <a:rPr lang="en-US" sz="2000" dirty="0" smtClean="0">
                <a:solidFill>
                  <a:schemeClr val="bg1"/>
                </a:solidFill>
              </a:rPr>
              <a:t>&lt;p </a:t>
            </a:r>
            <a:r>
              <a:rPr lang="en-US" sz="2000" b="1" dirty="0" smtClean="0">
                <a:solidFill>
                  <a:srgbClr val="FFC000"/>
                </a:solidFill>
              </a:rPr>
              <a:t>ng-bind</a:t>
            </a:r>
            <a:r>
              <a:rPr lang="en-US" sz="2000" dirty="0" smtClean="0">
                <a:solidFill>
                  <a:schemeClr val="bg1"/>
                </a:solidFill>
              </a:rPr>
              <a:t>="name"&gt;&lt;/p&gt;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 smtClean="0">
                <a:solidFill>
                  <a:schemeClr val="bg1"/>
                </a:solidFill>
              </a:rPr>
              <a:t>     &lt;/div&gt;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 smtClean="0">
                <a:solidFill>
                  <a:schemeClr val="bg1"/>
                </a:solidFill>
              </a:rPr>
              <a:t>&lt;/body&gt;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 smtClean="0">
                <a:solidFill>
                  <a:schemeClr val="bg1"/>
                </a:solidFill>
              </a:rPr>
              <a:t>&lt;/html&gt;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3" name="Rounded Rectangular Callout 12"/>
          <p:cNvSpPr/>
          <p:nvPr/>
        </p:nvSpPr>
        <p:spPr bwMode="auto">
          <a:xfrm>
            <a:off x="3162300" y="1778048"/>
            <a:ext cx="8153400" cy="762000"/>
          </a:xfrm>
          <a:prstGeom prst="wedgeRoundRectCallout">
            <a:avLst>
              <a:gd name="adj1" fmla="val -69357"/>
              <a:gd name="adj2" fmla="val 51834"/>
              <a:gd name="adj3" fmla="val 16667"/>
            </a:avLst>
          </a:prstGeom>
          <a:solidFill>
            <a:srgbClr val="7030A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 dirty="0"/>
              <a:t>AngularJS starts automatically when the web page has loaded.</a:t>
            </a:r>
          </a:p>
        </p:txBody>
      </p:sp>
      <p:sp>
        <p:nvSpPr>
          <p:cNvPr id="14" name="Rounded Rectangular Callout 13"/>
          <p:cNvSpPr/>
          <p:nvPr/>
        </p:nvSpPr>
        <p:spPr bwMode="auto">
          <a:xfrm>
            <a:off x="3657600" y="3224735"/>
            <a:ext cx="6248400" cy="762000"/>
          </a:xfrm>
          <a:prstGeom prst="wedgeRoundRectCallout">
            <a:avLst>
              <a:gd name="adj1" fmla="val -69577"/>
              <a:gd name="adj2" fmla="val 34691"/>
              <a:gd name="adj3" fmla="val 16667"/>
            </a:avLst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 dirty="0"/>
              <a:t>The ng-app directive tells AngularJS that the &lt;div&gt; </a:t>
            </a:r>
            <a:br>
              <a:rPr lang="en-US" sz="2000" dirty="0"/>
            </a:br>
            <a:r>
              <a:rPr lang="en-US" sz="2000" dirty="0"/>
              <a:t>is the "owner" of an AngularJS application.</a:t>
            </a:r>
          </a:p>
        </p:txBody>
      </p:sp>
      <p:sp>
        <p:nvSpPr>
          <p:cNvPr id="15" name="Rounded Rectangular Callout 14"/>
          <p:cNvSpPr/>
          <p:nvPr/>
        </p:nvSpPr>
        <p:spPr bwMode="auto">
          <a:xfrm>
            <a:off x="7848600" y="4671423"/>
            <a:ext cx="4114800" cy="1329513"/>
          </a:xfrm>
          <a:prstGeom prst="wedgeRoundRectCallout">
            <a:avLst>
              <a:gd name="adj1" fmla="val -111962"/>
              <a:gd name="adj2" fmla="val -68147"/>
              <a:gd name="adj3" fmla="val 16667"/>
            </a:avLst>
          </a:prstGeom>
          <a:solidFill>
            <a:srgbClr val="B90797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 dirty="0"/>
              <a:t>The ng-model directive binds the value of the input field to the application variable name.</a:t>
            </a:r>
          </a:p>
        </p:txBody>
      </p:sp>
      <p:sp>
        <p:nvSpPr>
          <p:cNvPr id="16" name="Rounded Rectangular Callout 15"/>
          <p:cNvSpPr/>
          <p:nvPr/>
        </p:nvSpPr>
        <p:spPr bwMode="auto">
          <a:xfrm>
            <a:off x="3162300" y="5279031"/>
            <a:ext cx="4114800" cy="1329513"/>
          </a:xfrm>
          <a:prstGeom prst="wedgeRoundRectCallout">
            <a:avLst>
              <a:gd name="adj1" fmla="val -76563"/>
              <a:gd name="adj2" fmla="val -94668"/>
              <a:gd name="adj3" fmla="val 16667"/>
            </a:avLst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 dirty="0"/>
              <a:t>The ng-bind directive binds the </a:t>
            </a:r>
            <a:r>
              <a:rPr lang="en-US" sz="2000" dirty="0" err="1"/>
              <a:t>innerHTML</a:t>
            </a:r>
            <a:r>
              <a:rPr lang="en-US" sz="2000" dirty="0"/>
              <a:t> of the &lt;p&gt; element to the application variable name.</a:t>
            </a:r>
          </a:p>
        </p:txBody>
      </p:sp>
    </p:spTree>
    <p:extLst>
      <p:ext uri="{BB962C8B-B14F-4D97-AF65-F5344CB8AC3E}">
        <p14:creationId xmlns:p14="http://schemas.microsoft.com/office/powerpoint/2010/main" val="1834503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&lt;div ng-app="" </a:t>
            </a:r>
            <a:r>
              <a:rPr lang="en-US" b="1" dirty="0">
                <a:solidFill>
                  <a:srgbClr val="FFC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ng-</a:t>
            </a:r>
            <a:r>
              <a:rPr lang="en-US" b="1" dirty="0" err="1">
                <a:solidFill>
                  <a:srgbClr val="FFC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init</a:t>
            </a:r>
            <a:r>
              <a:rPr lang="en-US" b="1" dirty="0">
                <a:solidFill>
                  <a:srgbClr val="FFC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="</a:t>
            </a:r>
            <a:r>
              <a:rPr lang="en-US" b="1" dirty="0" err="1">
                <a:solidFill>
                  <a:srgbClr val="FFC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firstName</a:t>
            </a:r>
            <a:r>
              <a:rPr lang="en-US" b="1" dirty="0">
                <a:solidFill>
                  <a:srgbClr val="FFC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=‘Dave</a:t>
            </a:r>
            <a:r>
              <a:rPr lang="en-US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'"&gt;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/>
            </a:r>
            <a:b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/>
            </a:r>
            <a:b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&lt;p&gt;The name is &lt;span ng-bind="</a:t>
            </a:r>
            <a:r>
              <a:rPr lang="en-US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firstName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"&gt;&lt;/span&gt;&lt;/p&gt;</a:t>
            </a:r>
            <a:b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/>
            </a:r>
            <a:b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&lt;/div&gt;</a:t>
            </a:r>
          </a:p>
          <a:p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Setting some default values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2285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AngularJS expressions are written inside double braces: </a:t>
            </a:r>
            <a:r>
              <a:rPr lang="en-US" dirty="0">
                <a:solidFill>
                  <a:srgbClr val="FFC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{{ expression }} 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and will "output" data exactly where the expression is written.  Expressions can also be used for data binding.</a:t>
            </a:r>
          </a:p>
          <a:p>
            <a:pPr marL="0" indent="0">
              <a:buNone/>
            </a:pP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>
              <a:buNone/>
            </a:pP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>
              <a:buNone/>
            </a:pP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&lt;div </a:t>
            </a:r>
            <a:r>
              <a:rPr lang="en-US" b="1" dirty="0">
                <a:solidFill>
                  <a:srgbClr val="FFC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ng-app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=""&gt;</a:t>
            </a:r>
          </a:p>
          <a:p>
            <a:pPr marL="0" indent="0">
              <a:buNone/>
            </a:pP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 	&lt;p&gt;Math time: </a:t>
            </a:r>
            <a:r>
              <a:rPr lang="en-US" b="1" dirty="0">
                <a:solidFill>
                  <a:srgbClr val="FFC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{{ 2 + 2 }}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&lt;/p&gt;</a:t>
            </a:r>
          </a:p>
          <a:p>
            <a:pPr marL="0" indent="0">
              <a:buNone/>
            </a:pP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&lt;/div&gt;</a:t>
            </a:r>
          </a:p>
          <a:p>
            <a:pPr marL="0" indent="0">
              <a:buNone/>
            </a:pP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/>
            </a:r>
            <a:b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&lt;div </a:t>
            </a:r>
            <a:r>
              <a:rPr lang="en-US" b="1" dirty="0">
                <a:solidFill>
                  <a:srgbClr val="FFC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ng-app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=""&gt;</a:t>
            </a:r>
            <a:b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  &lt;p&gt;Name: &lt;input type="text" </a:t>
            </a:r>
            <a:r>
              <a:rPr lang="en-US" b="1" dirty="0">
                <a:solidFill>
                  <a:srgbClr val="FFC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ng-model="name"&gt;&lt;/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p&gt;</a:t>
            </a:r>
            <a:b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  &lt;p&gt;</a:t>
            </a:r>
            <a:r>
              <a:rPr lang="en-US" b="1" dirty="0">
                <a:solidFill>
                  <a:srgbClr val="FFC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{{name}}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&lt;/p&gt;</a:t>
            </a:r>
            <a:b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&lt;/div&gt;</a:t>
            </a:r>
          </a:p>
          <a:p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Expressions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668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AngularJS </a:t>
            </a:r>
            <a:r>
              <a:rPr lang="en-US" b="1" dirty="0">
                <a:solidFill>
                  <a:srgbClr val="FFC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modules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 define AngularJS applications.</a:t>
            </a:r>
          </a:p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AngularJS </a:t>
            </a:r>
            <a:r>
              <a:rPr lang="en-US" b="1" dirty="0">
                <a:solidFill>
                  <a:srgbClr val="FFC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controllers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 control AngularJS applications.</a:t>
            </a:r>
          </a:p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The </a:t>
            </a:r>
            <a:r>
              <a:rPr lang="en-US" b="1" dirty="0">
                <a:solidFill>
                  <a:srgbClr val="FFC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ng-app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 directive defines the application, the </a:t>
            </a:r>
            <a:r>
              <a:rPr lang="en-US" b="1" dirty="0">
                <a:solidFill>
                  <a:srgbClr val="FFC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ng-controller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 directive defines the controller.</a:t>
            </a:r>
          </a:p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Controllers can contain properties or methods</a:t>
            </a:r>
          </a:p>
          <a:p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>
              <a:buNone/>
            </a:pP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Modules &amp; Controllers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56127" y="4402485"/>
            <a:ext cx="5692023" cy="181588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en-US" sz="1600" dirty="0">
                <a:latin typeface="Museo Sans 300" panose="02000000000000000000" pitchFamily="2" charset="0"/>
              </a:rPr>
              <a:t>&lt;div ng-app="</a:t>
            </a:r>
            <a:r>
              <a:rPr lang="en-US" sz="1600" b="1" dirty="0" err="1">
                <a:solidFill>
                  <a:srgbClr val="FFC000"/>
                </a:solidFill>
                <a:latin typeface="Museo Sans 300" panose="02000000000000000000" pitchFamily="2" charset="0"/>
              </a:rPr>
              <a:t>myApp</a:t>
            </a:r>
            <a:r>
              <a:rPr lang="en-US" sz="1600" dirty="0">
                <a:latin typeface="Museo Sans 300" panose="02000000000000000000" pitchFamily="2" charset="0"/>
              </a:rPr>
              <a:t>" ng-controller="</a:t>
            </a:r>
            <a:r>
              <a:rPr lang="en-US" sz="1600" b="1" dirty="0" err="1">
                <a:solidFill>
                  <a:srgbClr val="FFC000"/>
                </a:solidFill>
                <a:latin typeface="Museo Sans 300" panose="02000000000000000000" pitchFamily="2" charset="0"/>
              </a:rPr>
              <a:t>myCtrl</a:t>
            </a:r>
            <a:r>
              <a:rPr lang="en-US" sz="1600" dirty="0">
                <a:latin typeface="Museo Sans 300" panose="02000000000000000000" pitchFamily="2" charset="0"/>
              </a:rPr>
              <a:t>"&gt;</a:t>
            </a:r>
            <a:br>
              <a:rPr lang="en-US" sz="1600" dirty="0">
                <a:latin typeface="Museo Sans 300" panose="02000000000000000000" pitchFamily="2" charset="0"/>
              </a:rPr>
            </a:br>
            <a:r>
              <a:rPr lang="en-US" sz="1600" dirty="0">
                <a:latin typeface="Museo Sans 300" panose="02000000000000000000" pitchFamily="2" charset="0"/>
              </a:rPr>
              <a:t/>
            </a:r>
            <a:br>
              <a:rPr lang="en-US" sz="1600" dirty="0">
                <a:latin typeface="Museo Sans 300" panose="02000000000000000000" pitchFamily="2" charset="0"/>
              </a:rPr>
            </a:br>
            <a:r>
              <a:rPr lang="en-US" sz="1600" dirty="0">
                <a:latin typeface="Museo Sans 300" panose="02000000000000000000" pitchFamily="2" charset="0"/>
              </a:rPr>
              <a:t>First Name: &lt;input type="text" </a:t>
            </a:r>
            <a:r>
              <a:rPr lang="en-US" sz="1600" dirty="0">
                <a:solidFill>
                  <a:srgbClr val="FFC000"/>
                </a:solidFill>
                <a:latin typeface="Museo Sans 300" panose="02000000000000000000" pitchFamily="2" charset="0"/>
              </a:rPr>
              <a:t>ng-model="</a:t>
            </a:r>
            <a:r>
              <a:rPr lang="en-US" sz="1600" dirty="0" err="1">
                <a:solidFill>
                  <a:srgbClr val="FFC000"/>
                </a:solidFill>
                <a:latin typeface="Museo Sans 300" panose="02000000000000000000" pitchFamily="2" charset="0"/>
              </a:rPr>
              <a:t>firstName</a:t>
            </a:r>
            <a:r>
              <a:rPr lang="en-US" sz="1600" dirty="0">
                <a:solidFill>
                  <a:srgbClr val="FFC000"/>
                </a:solidFill>
                <a:latin typeface="Museo Sans 300" panose="02000000000000000000" pitchFamily="2" charset="0"/>
              </a:rPr>
              <a:t>"</a:t>
            </a:r>
            <a:r>
              <a:rPr lang="en-US" sz="1600" dirty="0">
                <a:latin typeface="Museo Sans 300" panose="02000000000000000000" pitchFamily="2" charset="0"/>
              </a:rPr>
              <a:t>&gt;&lt;</a:t>
            </a:r>
            <a:r>
              <a:rPr lang="en-US" sz="1600" dirty="0" err="1">
                <a:latin typeface="Museo Sans 300" panose="02000000000000000000" pitchFamily="2" charset="0"/>
              </a:rPr>
              <a:t>br</a:t>
            </a:r>
            <a:r>
              <a:rPr lang="en-US" sz="1600" dirty="0">
                <a:latin typeface="Museo Sans 300" panose="02000000000000000000" pitchFamily="2" charset="0"/>
              </a:rPr>
              <a:t>&gt;</a:t>
            </a:r>
            <a:br>
              <a:rPr lang="en-US" sz="1600" dirty="0">
                <a:latin typeface="Museo Sans 300" panose="02000000000000000000" pitchFamily="2" charset="0"/>
              </a:rPr>
            </a:br>
            <a:r>
              <a:rPr lang="en-US" sz="1600" dirty="0">
                <a:latin typeface="Museo Sans 300" panose="02000000000000000000" pitchFamily="2" charset="0"/>
              </a:rPr>
              <a:t>Last Name: &lt;input type="text" </a:t>
            </a:r>
            <a:r>
              <a:rPr lang="en-US" sz="1600" dirty="0">
                <a:solidFill>
                  <a:srgbClr val="FFC000"/>
                </a:solidFill>
                <a:latin typeface="Museo Sans 300" panose="02000000000000000000" pitchFamily="2" charset="0"/>
              </a:rPr>
              <a:t>ng-model="</a:t>
            </a:r>
            <a:r>
              <a:rPr lang="en-US" sz="1600" dirty="0" err="1">
                <a:solidFill>
                  <a:srgbClr val="FFC000"/>
                </a:solidFill>
                <a:latin typeface="Museo Sans 300" panose="02000000000000000000" pitchFamily="2" charset="0"/>
              </a:rPr>
              <a:t>lastName</a:t>
            </a:r>
            <a:r>
              <a:rPr lang="en-US" sz="1600" dirty="0">
                <a:solidFill>
                  <a:srgbClr val="FFC000"/>
                </a:solidFill>
                <a:latin typeface="Museo Sans 300" panose="02000000000000000000" pitchFamily="2" charset="0"/>
              </a:rPr>
              <a:t>"</a:t>
            </a:r>
            <a:r>
              <a:rPr lang="en-US" sz="1600" dirty="0">
                <a:latin typeface="Museo Sans 300" panose="02000000000000000000" pitchFamily="2" charset="0"/>
              </a:rPr>
              <a:t>&gt;&lt;</a:t>
            </a:r>
            <a:r>
              <a:rPr lang="en-US" sz="1600" dirty="0" err="1">
                <a:latin typeface="Museo Sans 300" panose="02000000000000000000" pitchFamily="2" charset="0"/>
              </a:rPr>
              <a:t>br</a:t>
            </a:r>
            <a:r>
              <a:rPr lang="en-US" sz="1600" dirty="0">
                <a:latin typeface="Museo Sans 300" panose="02000000000000000000" pitchFamily="2" charset="0"/>
              </a:rPr>
              <a:t>&gt;</a:t>
            </a:r>
            <a:br>
              <a:rPr lang="en-US" sz="1600" dirty="0">
                <a:latin typeface="Museo Sans 300" panose="02000000000000000000" pitchFamily="2" charset="0"/>
              </a:rPr>
            </a:br>
            <a:r>
              <a:rPr lang="en-US" sz="1600" dirty="0">
                <a:latin typeface="Museo Sans 300" panose="02000000000000000000" pitchFamily="2" charset="0"/>
              </a:rPr>
              <a:t>Contact </a:t>
            </a:r>
            <a:r>
              <a:rPr lang="en-US" sz="1600" dirty="0">
                <a:solidFill>
                  <a:srgbClr val="FFC000"/>
                </a:solidFill>
                <a:latin typeface="Museo Sans 300" panose="02000000000000000000" pitchFamily="2" charset="0"/>
              </a:rPr>
              <a:t>{{</a:t>
            </a:r>
            <a:r>
              <a:rPr lang="en-US" sz="1600" dirty="0" err="1">
                <a:solidFill>
                  <a:srgbClr val="FFC000"/>
                </a:solidFill>
                <a:latin typeface="Museo Sans 300" panose="02000000000000000000" pitchFamily="2" charset="0"/>
              </a:rPr>
              <a:t>firstName</a:t>
            </a:r>
            <a:r>
              <a:rPr lang="en-US" sz="1600" dirty="0">
                <a:solidFill>
                  <a:srgbClr val="FFC000"/>
                </a:solidFill>
                <a:latin typeface="Museo Sans 300" panose="02000000000000000000" pitchFamily="2" charset="0"/>
              </a:rPr>
              <a:t> + " " + </a:t>
            </a:r>
            <a:r>
              <a:rPr lang="en-US" sz="1600" dirty="0" err="1">
                <a:solidFill>
                  <a:srgbClr val="FFC000"/>
                </a:solidFill>
                <a:latin typeface="Museo Sans 300" panose="02000000000000000000" pitchFamily="2" charset="0"/>
              </a:rPr>
              <a:t>lastName</a:t>
            </a:r>
            <a:r>
              <a:rPr lang="en-US" sz="1600" dirty="0">
                <a:solidFill>
                  <a:srgbClr val="FFC000"/>
                </a:solidFill>
                <a:latin typeface="Museo Sans 300" panose="02000000000000000000" pitchFamily="2" charset="0"/>
              </a:rPr>
              <a:t>}} </a:t>
            </a:r>
            <a:r>
              <a:rPr lang="en-US" sz="1600" dirty="0">
                <a:latin typeface="Museo Sans 300" panose="02000000000000000000" pitchFamily="2" charset="0"/>
              </a:rPr>
              <a:t>on twitter at </a:t>
            </a:r>
            <a:r>
              <a:rPr lang="en-US" sz="1600" dirty="0">
                <a:solidFill>
                  <a:srgbClr val="FFC000"/>
                </a:solidFill>
                <a:latin typeface="Museo Sans 300" panose="02000000000000000000" pitchFamily="2" charset="0"/>
              </a:rPr>
              <a:t>{{twitter}} </a:t>
            </a:r>
            <a:r>
              <a:rPr lang="en-US" sz="1600" dirty="0">
                <a:latin typeface="Museo Sans 300" panose="02000000000000000000" pitchFamily="2" charset="0"/>
              </a:rPr>
              <a:t>to talk some more about </a:t>
            </a:r>
            <a:r>
              <a:rPr lang="en-US" sz="1600" dirty="0">
                <a:solidFill>
                  <a:srgbClr val="FFC000"/>
                </a:solidFill>
                <a:latin typeface="Museo Sans 300" panose="02000000000000000000" pitchFamily="2" charset="0"/>
              </a:rPr>
              <a:t>{{</a:t>
            </a:r>
            <a:r>
              <a:rPr lang="en-US" sz="1600" dirty="0" err="1">
                <a:solidFill>
                  <a:srgbClr val="FFC000"/>
                </a:solidFill>
                <a:latin typeface="Museo Sans 300" panose="02000000000000000000" pitchFamily="2" charset="0"/>
              </a:rPr>
              <a:t>askabout</a:t>
            </a:r>
            <a:r>
              <a:rPr lang="en-US" sz="1600" dirty="0">
                <a:solidFill>
                  <a:srgbClr val="FFC000"/>
                </a:solidFill>
                <a:latin typeface="Museo Sans 300" panose="02000000000000000000" pitchFamily="2" charset="0"/>
              </a:rPr>
              <a:t>()}}</a:t>
            </a:r>
            <a:r>
              <a:rPr lang="en-US" sz="1600" dirty="0">
                <a:latin typeface="Museo Sans 300" panose="02000000000000000000" pitchFamily="2" charset="0"/>
              </a:rPr>
              <a:t/>
            </a:r>
            <a:br>
              <a:rPr lang="en-US" sz="1600" dirty="0">
                <a:latin typeface="Museo Sans 300" panose="02000000000000000000" pitchFamily="2" charset="0"/>
              </a:rPr>
            </a:br>
            <a:r>
              <a:rPr lang="en-US" sz="1600" dirty="0">
                <a:latin typeface="Museo Sans 300" panose="02000000000000000000" pitchFamily="2" charset="0"/>
              </a:rPr>
              <a:t>&lt;/div&gt;</a:t>
            </a:r>
          </a:p>
        </p:txBody>
      </p:sp>
      <p:sp>
        <p:nvSpPr>
          <p:cNvPr id="5" name="Rectangle 4"/>
          <p:cNvSpPr/>
          <p:nvPr/>
        </p:nvSpPr>
        <p:spPr>
          <a:xfrm>
            <a:off x="6687661" y="4225884"/>
            <a:ext cx="5148264" cy="249299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en-US" sz="1200" dirty="0" err="1">
                <a:latin typeface="Museo Sans 300" panose="02000000000000000000" pitchFamily="2" charset="0"/>
              </a:rPr>
              <a:t>var</a:t>
            </a:r>
            <a:r>
              <a:rPr lang="en-US" sz="1200" dirty="0">
                <a:latin typeface="Museo Sans 300" panose="02000000000000000000" pitchFamily="2" charset="0"/>
              </a:rPr>
              <a:t> app = </a:t>
            </a:r>
            <a:r>
              <a:rPr lang="en-US" sz="1200" dirty="0" err="1">
                <a:latin typeface="Museo Sans 300" panose="02000000000000000000" pitchFamily="2" charset="0"/>
              </a:rPr>
              <a:t>angular.module</a:t>
            </a:r>
            <a:r>
              <a:rPr lang="en-US" sz="1200" dirty="0">
                <a:latin typeface="Museo Sans 300" panose="02000000000000000000" pitchFamily="2" charset="0"/>
              </a:rPr>
              <a:t>('</a:t>
            </a:r>
            <a:r>
              <a:rPr lang="en-US" sz="1200" dirty="0" err="1">
                <a:solidFill>
                  <a:srgbClr val="FFC000"/>
                </a:solidFill>
                <a:latin typeface="Museo Sans 300" panose="02000000000000000000" pitchFamily="2" charset="0"/>
              </a:rPr>
              <a:t>myApp</a:t>
            </a:r>
            <a:r>
              <a:rPr lang="en-US" sz="1200" dirty="0">
                <a:latin typeface="Museo Sans 300" panose="02000000000000000000" pitchFamily="2" charset="0"/>
              </a:rPr>
              <a:t>', []);</a:t>
            </a:r>
          </a:p>
          <a:p>
            <a:r>
              <a:rPr lang="en-US" sz="1200" dirty="0" err="1">
                <a:latin typeface="Museo Sans 300" panose="02000000000000000000" pitchFamily="2" charset="0"/>
              </a:rPr>
              <a:t>app.controller</a:t>
            </a:r>
            <a:r>
              <a:rPr lang="en-US" sz="1200" dirty="0">
                <a:latin typeface="Museo Sans 300" panose="02000000000000000000" pitchFamily="2" charset="0"/>
              </a:rPr>
              <a:t>('</a:t>
            </a:r>
            <a:r>
              <a:rPr lang="en-US" sz="1200" dirty="0" err="1">
                <a:solidFill>
                  <a:srgbClr val="FFC000"/>
                </a:solidFill>
                <a:latin typeface="Museo Sans 300" panose="02000000000000000000" pitchFamily="2" charset="0"/>
              </a:rPr>
              <a:t>myCtrl</a:t>
            </a:r>
            <a:r>
              <a:rPr lang="en-US" sz="1200" dirty="0">
                <a:latin typeface="Museo Sans 300" panose="02000000000000000000" pitchFamily="2" charset="0"/>
              </a:rPr>
              <a:t>', function ($scope) {</a:t>
            </a:r>
          </a:p>
          <a:p>
            <a:r>
              <a:rPr lang="en-US" sz="1200" dirty="0">
                <a:latin typeface="Museo Sans 300" panose="02000000000000000000" pitchFamily="2" charset="0"/>
              </a:rPr>
              <a:t>    $</a:t>
            </a:r>
            <a:r>
              <a:rPr lang="en-US" sz="1200" dirty="0" err="1">
                <a:latin typeface="Museo Sans 300" panose="02000000000000000000" pitchFamily="2" charset="0"/>
              </a:rPr>
              <a:t>scope.</a:t>
            </a:r>
            <a:r>
              <a:rPr lang="en-US" sz="1200" dirty="0" err="1">
                <a:solidFill>
                  <a:srgbClr val="FFC000"/>
                </a:solidFill>
                <a:latin typeface="Museo Sans 300" panose="02000000000000000000" pitchFamily="2" charset="0"/>
              </a:rPr>
              <a:t>firstName</a:t>
            </a:r>
            <a:r>
              <a:rPr lang="en-US" sz="1200" dirty="0">
                <a:latin typeface="Museo Sans 300" panose="02000000000000000000" pitchFamily="2" charset="0"/>
              </a:rPr>
              <a:t> = "Dave";</a:t>
            </a:r>
          </a:p>
          <a:p>
            <a:r>
              <a:rPr lang="en-US" sz="1200" dirty="0">
                <a:latin typeface="Museo Sans 300" panose="02000000000000000000" pitchFamily="2" charset="0"/>
              </a:rPr>
              <a:t>    $</a:t>
            </a:r>
            <a:r>
              <a:rPr lang="en-US" sz="1200" dirty="0" err="1">
                <a:latin typeface="Museo Sans 300" panose="02000000000000000000" pitchFamily="2" charset="0"/>
              </a:rPr>
              <a:t>scope.</a:t>
            </a:r>
            <a:r>
              <a:rPr lang="en-US" sz="1200" dirty="0" err="1">
                <a:solidFill>
                  <a:srgbClr val="FFC000"/>
                </a:solidFill>
                <a:latin typeface="Museo Sans 300" panose="02000000000000000000" pitchFamily="2" charset="0"/>
              </a:rPr>
              <a:t>lastName</a:t>
            </a:r>
            <a:r>
              <a:rPr lang="en-US" sz="1200" dirty="0">
                <a:latin typeface="Museo Sans 300" panose="02000000000000000000" pitchFamily="2" charset="0"/>
              </a:rPr>
              <a:t> = "Feldman";</a:t>
            </a:r>
          </a:p>
          <a:p>
            <a:r>
              <a:rPr lang="en-US" sz="1200" dirty="0">
                <a:latin typeface="Museo Sans 300" panose="02000000000000000000" pitchFamily="2" charset="0"/>
              </a:rPr>
              <a:t>    $</a:t>
            </a:r>
            <a:r>
              <a:rPr lang="en-US" sz="1200" dirty="0" err="1">
                <a:latin typeface="Museo Sans 300" panose="02000000000000000000" pitchFamily="2" charset="0"/>
              </a:rPr>
              <a:t>scope.</a:t>
            </a:r>
            <a:r>
              <a:rPr lang="en-US" sz="1200" dirty="0" err="1">
                <a:solidFill>
                  <a:srgbClr val="FFC000"/>
                </a:solidFill>
                <a:latin typeface="Museo Sans 300" panose="02000000000000000000" pitchFamily="2" charset="0"/>
              </a:rPr>
              <a:t>twitter</a:t>
            </a:r>
            <a:r>
              <a:rPr lang="en-US" sz="1200" dirty="0">
                <a:latin typeface="Museo Sans 300" panose="02000000000000000000" pitchFamily="2" charset="0"/>
              </a:rPr>
              <a:t> = "@bostonmusicdave";</a:t>
            </a:r>
            <a:br>
              <a:rPr lang="en-US" sz="1200" dirty="0">
                <a:latin typeface="Museo Sans 300" panose="02000000000000000000" pitchFamily="2" charset="0"/>
              </a:rPr>
            </a:br>
            <a:r>
              <a:rPr lang="en-US" sz="1200" dirty="0">
                <a:latin typeface="Museo Sans 300" panose="02000000000000000000" pitchFamily="2" charset="0"/>
              </a:rPr>
              <a:t>    $</a:t>
            </a:r>
            <a:r>
              <a:rPr lang="en-US" sz="1200" dirty="0" err="1">
                <a:latin typeface="Museo Sans 300" panose="02000000000000000000" pitchFamily="2" charset="0"/>
              </a:rPr>
              <a:t>scope.</a:t>
            </a:r>
            <a:r>
              <a:rPr lang="en-US" sz="1200" dirty="0" err="1">
                <a:solidFill>
                  <a:srgbClr val="FFC000"/>
                </a:solidFill>
                <a:latin typeface="Museo Sans 300" panose="02000000000000000000" pitchFamily="2" charset="0"/>
              </a:rPr>
              <a:t>askabout</a:t>
            </a:r>
            <a:r>
              <a:rPr lang="en-US" sz="1200" dirty="0">
                <a:latin typeface="Museo Sans 300" panose="02000000000000000000" pitchFamily="2" charset="0"/>
              </a:rPr>
              <a:t> = </a:t>
            </a:r>
            <a:r>
              <a:rPr lang="en-US" sz="1200" dirty="0">
                <a:solidFill>
                  <a:srgbClr val="FFC000"/>
                </a:solidFill>
                <a:latin typeface="Museo Sans 300" panose="02000000000000000000" pitchFamily="2" charset="0"/>
              </a:rPr>
              <a:t>function ()</a:t>
            </a:r>
            <a:r>
              <a:rPr lang="en-US" sz="1200" dirty="0">
                <a:latin typeface="Museo Sans 300" panose="02000000000000000000" pitchFamily="2" charset="0"/>
              </a:rPr>
              <a:t/>
            </a:r>
            <a:br>
              <a:rPr lang="en-US" sz="1200" dirty="0">
                <a:latin typeface="Museo Sans 300" panose="02000000000000000000" pitchFamily="2" charset="0"/>
              </a:rPr>
            </a:br>
            <a:r>
              <a:rPr lang="en-US" sz="1200" dirty="0">
                <a:latin typeface="Museo Sans 300" panose="02000000000000000000" pitchFamily="2" charset="0"/>
              </a:rPr>
              <a:t>    {</a:t>
            </a:r>
          </a:p>
          <a:p>
            <a:r>
              <a:rPr lang="en-US" sz="1200" dirty="0">
                <a:latin typeface="Museo Sans 300" panose="02000000000000000000" pitchFamily="2" charset="0"/>
              </a:rPr>
              <a:t>      if ($</a:t>
            </a:r>
            <a:r>
              <a:rPr lang="en-US" sz="1200" dirty="0" err="1">
                <a:latin typeface="Museo Sans 300" panose="02000000000000000000" pitchFamily="2" charset="0"/>
              </a:rPr>
              <a:t>scope.twitter</a:t>
            </a:r>
            <a:r>
              <a:rPr lang="en-US" sz="1200" dirty="0">
                <a:latin typeface="Museo Sans 300" panose="02000000000000000000" pitchFamily="2" charset="0"/>
              </a:rPr>
              <a:t> == "@bostonmusicdave") </a:t>
            </a:r>
            <a:br>
              <a:rPr lang="en-US" sz="1200" dirty="0">
                <a:latin typeface="Museo Sans 300" panose="02000000000000000000" pitchFamily="2" charset="0"/>
              </a:rPr>
            </a:br>
            <a:r>
              <a:rPr lang="en-US" sz="1200" dirty="0">
                <a:latin typeface="Museo Sans 300" panose="02000000000000000000" pitchFamily="2" charset="0"/>
              </a:rPr>
              <a:t>          {return "AngularJS and Office 365";}</a:t>
            </a:r>
          </a:p>
          <a:p>
            <a:r>
              <a:rPr lang="en-US" sz="1200" dirty="0">
                <a:latin typeface="Museo Sans 300" panose="02000000000000000000" pitchFamily="2" charset="0"/>
              </a:rPr>
              <a:t>      else </a:t>
            </a:r>
          </a:p>
          <a:p>
            <a:r>
              <a:rPr lang="en-US" sz="1200" dirty="0">
                <a:latin typeface="Museo Sans 300" panose="02000000000000000000" pitchFamily="2" charset="0"/>
              </a:rPr>
              <a:t>          {return $</a:t>
            </a:r>
            <a:r>
              <a:rPr lang="en-US" sz="1200" dirty="0" err="1">
                <a:latin typeface="Museo Sans 300" panose="02000000000000000000" pitchFamily="2" charset="0"/>
              </a:rPr>
              <a:t>scope.firstName</a:t>
            </a:r>
            <a:r>
              <a:rPr lang="en-US" sz="1200" dirty="0">
                <a:latin typeface="Museo Sans 300" panose="02000000000000000000" pitchFamily="2" charset="0"/>
              </a:rPr>
              <a:t> + " " + $</a:t>
            </a:r>
            <a:r>
              <a:rPr lang="en-US" sz="1200" dirty="0" err="1">
                <a:latin typeface="Museo Sans 300" panose="02000000000000000000" pitchFamily="2" charset="0"/>
              </a:rPr>
              <a:t>scope.lastName</a:t>
            </a:r>
            <a:r>
              <a:rPr lang="en-US" sz="1200" dirty="0">
                <a:latin typeface="Museo Sans 300" panose="02000000000000000000" pitchFamily="2" charset="0"/>
              </a:rPr>
              <a:t> + "'s skills";}</a:t>
            </a:r>
          </a:p>
          <a:p>
            <a:r>
              <a:rPr lang="en-US" sz="1200" dirty="0">
                <a:latin typeface="Museo Sans 300" panose="02000000000000000000" pitchFamily="2" charset="0"/>
              </a:rPr>
              <a:t>     }</a:t>
            </a:r>
          </a:p>
          <a:p>
            <a:r>
              <a:rPr lang="en-US" sz="1200" dirty="0">
                <a:latin typeface="Museo Sans 300" panose="02000000000000000000" pitchFamily="2" charset="0"/>
              </a:rPr>
              <a:t>});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025514" y="4318340"/>
            <a:ext cx="1202893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Museo Sans 300" panose="02000000000000000000" pitchFamily="2" charset="0"/>
              </a:rPr>
              <a:t>HTML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701686" y="4088553"/>
            <a:ext cx="2134239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Museo Sans 300" panose="02000000000000000000" pitchFamily="2" charset="0"/>
              </a:rPr>
              <a:t>JAVASCRIPT</a:t>
            </a:r>
          </a:p>
        </p:txBody>
      </p:sp>
      <p:graphicFrame>
        <p:nvGraphicFramePr>
          <p:cNvPr id="8" name="Diagram 7"/>
          <p:cNvGraphicFramePr/>
          <p:nvPr>
            <p:extLst/>
          </p:nvPr>
        </p:nvGraphicFramePr>
        <p:xfrm>
          <a:off x="10499376" y="166920"/>
          <a:ext cx="1684512" cy="14637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532058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When a controller property returns a collection, the </a:t>
            </a:r>
            <a:r>
              <a:rPr lang="en-US" b="1" dirty="0">
                <a:solidFill>
                  <a:srgbClr val="FFC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ng-repeat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 directive enables</a:t>
            </a:r>
          </a:p>
          <a:p>
            <a:pPr marL="0" indent="0">
              <a:buNone/>
            </a:pP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easy definition of an html template for each item in the collection</a:t>
            </a:r>
          </a:p>
          <a:p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Repeaters with collections and ng-repeat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aphicFrame>
        <p:nvGraphicFramePr>
          <p:cNvPr id="4" name="Diagram 3"/>
          <p:cNvGraphicFramePr/>
          <p:nvPr>
            <p:extLst/>
          </p:nvPr>
        </p:nvGraphicFramePr>
        <p:xfrm>
          <a:off x="10499376" y="166920"/>
          <a:ext cx="1684512" cy="14637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12" name="Group 11"/>
          <p:cNvGrpSpPr/>
          <p:nvPr/>
        </p:nvGrpSpPr>
        <p:grpSpPr>
          <a:xfrm>
            <a:off x="10487472" y="166919"/>
            <a:ext cx="1463761" cy="1463761"/>
            <a:chOff x="110375" y="0"/>
            <a:chExt cx="1463761" cy="1463761"/>
          </a:xfrm>
          <a:scene3d>
            <a:camera prst="orthographicFront"/>
            <a:lightRig rig="flat" dir="t"/>
          </a:scene3d>
        </p:grpSpPr>
        <p:sp>
          <p:nvSpPr>
            <p:cNvPr id="13" name="Oval 12"/>
            <p:cNvSpPr/>
            <p:nvPr/>
          </p:nvSpPr>
          <p:spPr>
            <a:xfrm>
              <a:off x="110375" y="0"/>
              <a:ext cx="1463761" cy="1463761"/>
            </a:xfrm>
            <a:prstGeom prst="ellipse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4" name="Oval 4"/>
            <p:cNvSpPr txBox="1"/>
            <p:nvPr/>
          </p:nvSpPr>
          <p:spPr>
            <a:xfrm>
              <a:off x="324738" y="365940"/>
              <a:ext cx="1035035" cy="731880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0904" tIns="120904" rIns="120904" bIns="120904" numCol="1" spcCol="1270" anchor="ctr" anchorCtr="0">
              <a:noAutofit/>
            </a:bodyPr>
            <a:lstStyle/>
            <a:p>
              <a:pPr algn="ctr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700" dirty="0"/>
                <a:t>Demo 5</a:t>
              </a:r>
            </a:p>
          </p:txBody>
        </p:sp>
      </p:grpSp>
      <p:sp>
        <p:nvSpPr>
          <p:cNvPr id="15" name="Rectangle 14"/>
          <p:cNvSpPr/>
          <p:nvPr/>
        </p:nvSpPr>
        <p:spPr>
          <a:xfrm>
            <a:off x="327778" y="4000701"/>
            <a:ext cx="5692023" cy="1815882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sz="1600" dirty="0">
                <a:latin typeface="Museo Sans 300" panose="02000000000000000000" pitchFamily="2" charset="0"/>
              </a:rPr>
              <a:t>&lt;div </a:t>
            </a:r>
            <a:r>
              <a:rPr lang="en-US" sz="1600" dirty="0">
                <a:solidFill>
                  <a:srgbClr val="FFC000"/>
                </a:solidFill>
                <a:latin typeface="Museo Sans 300" panose="02000000000000000000" pitchFamily="2" charset="0"/>
              </a:rPr>
              <a:t>ng-app="</a:t>
            </a:r>
            <a:r>
              <a:rPr lang="en-US" sz="1600" dirty="0" err="1">
                <a:solidFill>
                  <a:srgbClr val="FFC000"/>
                </a:solidFill>
                <a:latin typeface="Museo Sans 300" panose="02000000000000000000" pitchFamily="2" charset="0"/>
              </a:rPr>
              <a:t>myApp</a:t>
            </a:r>
            <a:r>
              <a:rPr lang="en-US" sz="1600" dirty="0">
                <a:solidFill>
                  <a:srgbClr val="FFC000"/>
                </a:solidFill>
                <a:latin typeface="Museo Sans 300" panose="02000000000000000000" pitchFamily="2" charset="0"/>
              </a:rPr>
              <a:t>"</a:t>
            </a:r>
            <a:r>
              <a:rPr lang="en-US" sz="1600" dirty="0">
                <a:latin typeface="Museo Sans 300" panose="02000000000000000000" pitchFamily="2" charset="0"/>
              </a:rPr>
              <a:t> </a:t>
            </a:r>
            <a:r>
              <a:rPr lang="en-US" sz="1600" dirty="0">
                <a:solidFill>
                  <a:srgbClr val="FFC000"/>
                </a:solidFill>
                <a:latin typeface="Museo Sans 300" panose="02000000000000000000" pitchFamily="2" charset="0"/>
              </a:rPr>
              <a:t>ng-controller="</a:t>
            </a:r>
            <a:r>
              <a:rPr lang="en-US" sz="1600" dirty="0" err="1">
                <a:solidFill>
                  <a:srgbClr val="FFC000"/>
                </a:solidFill>
                <a:latin typeface="Museo Sans 300" panose="02000000000000000000" pitchFamily="2" charset="0"/>
              </a:rPr>
              <a:t>citiesController</a:t>
            </a:r>
            <a:r>
              <a:rPr lang="en-US" sz="1600" dirty="0">
                <a:solidFill>
                  <a:srgbClr val="FFC000"/>
                </a:solidFill>
                <a:latin typeface="Museo Sans 300" panose="02000000000000000000" pitchFamily="2" charset="0"/>
              </a:rPr>
              <a:t>"</a:t>
            </a:r>
            <a:r>
              <a:rPr lang="en-US" sz="1600" dirty="0">
                <a:latin typeface="Museo Sans 300" panose="02000000000000000000" pitchFamily="2" charset="0"/>
              </a:rPr>
              <a:t>&gt;</a:t>
            </a:r>
          </a:p>
          <a:p>
            <a:r>
              <a:rPr lang="en-US" sz="1600" dirty="0">
                <a:latin typeface="Museo Sans 300" panose="02000000000000000000" pitchFamily="2" charset="0"/>
              </a:rPr>
              <a:t>    &lt;</a:t>
            </a:r>
            <a:r>
              <a:rPr lang="en-US" sz="1600" dirty="0" err="1">
                <a:latin typeface="Museo Sans 300" panose="02000000000000000000" pitchFamily="2" charset="0"/>
              </a:rPr>
              <a:t>ul</a:t>
            </a:r>
            <a:r>
              <a:rPr lang="en-US" sz="1600" dirty="0">
                <a:latin typeface="Museo Sans 300" panose="02000000000000000000" pitchFamily="2" charset="0"/>
              </a:rPr>
              <a:t>&gt;</a:t>
            </a:r>
          </a:p>
          <a:p>
            <a:r>
              <a:rPr lang="en-US" sz="1600" dirty="0">
                <a:latin typeface="Museo Sans 300" panose="02000000000000000000" pitchFamily="2" charset="0"/>
              </a:rPr>
              <a:t>        &lt;li </a:t>
            </a:r>
            <a:r>
              <a:rPr lang="en-US" sz="1600" dirty="0">
                <a:solidFill>
                  <a:srgbClr val="FFC000"/>
                </a:solidFill>
                <a:latin typeface="Museo Sans 300" panose="02000000000000000000" pitchFamily="2" charset="0"/>
              </a:rPr>
              <a:t>ng-repeat="x in names"</a:t>
            </a:r>
            <a:r>
              <a:rPr lang="en-US" sz="1600" dirty="0">
                <a:latin typeface="Museo Sans 300" panose="02000000000000000000" pitchFamily="2" charset="0"/>
              </a:rPr>
              <a:t>&gt;</a:t>
            </a:r>
          </a:p>
          <a:p>
            <a:r>
              <a:rPr lang="en-US" sz="1600" dirty="0">
                <a:latin typeface="Museo Sans 300" panose="02000000000000000000" pitchFamily="2" charset="0"/>
              </a:rPr>
              <a:t>            </a:t>
            </a:r>
            <a:r>
              <a:rPr lang="en-US" sz="1600" dirty="0">
                <a:solidFill>
                  <a:srgbClr val="FFC000"/>
                </a:solidFill>
                <a:latin typeface="Museo Sans 300" panose="02000000000000000000" pitchFamily="2" charset="0"/>
              </a:rPr>
              <a:t>{{ </a:t>
            </a:r>
            <a:r>
              <a:rPr lang="en-US" sz="1600" dirty="0" err="1">
                <a:solidFill>
                  <a:srgbClr val="FFC000"/>
                </a:solidFill>
                <a:latin typeface="Museo Sans 300" panose="02000000000000000000" pitchFamily="2" charset="0"/>
              </a:rPr>
              <a:t>x.city</a:t>
            </a:r>
            <a:r>
              <a:rPr lang="en-US" sz="1600" dirty="0">
                <a:solidFill>
                  <a:srgbClr val="FFC000"/>
                </a:solidFill>
                <a:latin typeface="Museo Sans 300" panose="02000000000000000000" pitchFamily="2" charset="0"/>
              </a:rPr>
              <a:t> + ', ' + </a:t>
            </a:r>
            <a:r>
              <a:rPr lang="en-US" sz="1600" dirty="0" err="1">
                <a:solidFill>
                  <a:srgbClr val="FFC000"/>
                </a:solidFill>
                <a:latin typeface="Museo Sans 300" panose="02000000000000000000" pitchFamily="2" charset="0"/>
              </a:rPr>
              <a:t>x.state</a:t>
            </a:r>
            <a:r>
              <a:rPr lang="en-US" sz="1600" dirty="0">
                <a:solidFill>
                  <a:srgbClr val="FFC000"/>
                </a:solidFill>
                <a:latin typeface="Museo Sans 300" panose="02000000000000000000" pitchFamily="2" charset="0"/>
              </a:rPr>
              <a:t> }}</a:t>
            </a:r>
            <a:r>
              <a:rPr lang="en-US" sz="1600" dirty="0">
                <a:latin typeface="Museo Sans 300" panose="02000000000000000000" pitchFamily="2" charset="0"/>
              </a:rPr>
              <a:t/>
            </a:r>
            <a:br>
              <a:rPr lang="en-US" sz="1600" dirty="0">
                <a:latin typeface="Museo Sans 300" panose="02000000000000000000" pitchFamily="2" charset="0"/>
              </a:rPr>
            </a:br>
            <a:r>
              <a:rPr lang="en-US" sz="1600" dirty="0">
                <a:latin typeface="Museo Sans 300" panose="02000000000000000000" pitchFamily="2" charset="0"/>
              </a:rPr>
              <a:t>        &lt;/li&gt;</a:t>
            </a:r>
          </a:p>
          <a:p>
            <a:r>
              <a:rPr lang="en-US" sz="1600" dirty="0">
                <a:latin typeface="Museo Sans 300" panose="02000000000000000000" pitchFamily="2" charset="0"/>
              </a:rPr>
              <a:t>    &lt;/</a:t>
            </a:r>
            <a:r>
              <a:rPr lang="en-US" sz="1600" dirty="0" err="1">
                <a:latin typeface="Museo Sans 300" panose="02000000000000000000" pitchFamily="2" charset="0"/>
              </a:rPr>
              <a:t>ul</a:t>
            </a:r>
            <a:r>
              <a:rPr lang="en-US" sz="1600" dirty="0">
                <a:latin typeface="Museo Sans 300" panose="02000000000000000000" pitchFamily="2" charset="0"/>
              </a:rPr>
              <a:t>&gt;</a:t>
            </a:r>
          </a:p>
          <a:p>
            <a:r>
              <a:rPr lang="en-US" sz="1600" dirty="0">
                <a:latin typeface="Museo Sans 300" panose="02000000000000000000" pitchFamily="2" charset="0"/>
              </a:rPr>
              <a:t>&lt;/div&gt;</a:t>
            </a:r>
          </a:p>
        </p:txBody>
      </p:sp>
      <p:sp>
        <p:nvSpPr>
          <p:cNvPr id="16" name="Rectangle 15"/>
          <p:cNvSpPr/>
          <p:nvPr/>
        </p:nvSpPr>
        <p:spPr>
          <a:xfrm>
            <a:off x="6586536" y="3998525"/>
            <a:ext cx="5148264" cy="2554545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sz="1600" dirty="0" err="1">
                <a:latin typeface="Museo Sans 300" panose="02000000000000000000" pitchFamily="2" charset="0"/>
              </a:rPr>
              <a:t>angular.module</a:t>
            </a:r>
            <a:r>
              <a:rPr lang="en-US" sz="1600" dirty="0">
                <a:latin typeface="Museo Sans 300" panose="02000000000000000000" pitchFamily="2" charset="0"/>
              </a:rPr>
              <a:t>('</a:t>
            </a:r>
            <a:r>
              <a:rPr lang="en-US" sz="1600" dirty="0" err="1">
                <a:solidFill>
                  <a:srgbClr val="FFC000"/>
                </a:solidFill>
                <a:latin typeface="Museo Sans 300" panose="02000000000000000000" pitchFamily="2" charset="0"/>
              </a:rPr>
              <a:t>myApp</a:t>
            </a:r>
            <a:r>
              <a:rPr lang="en-US" sz="1600" dirty="0">
                <a:latin typeface="Museo Sans 300" panose="02000000000000000000" pitchFamily="2" charset="0"/>
              </a:rPr>
              <a:t>', []).controller('</a:t>
            </a:r>
            <a:r>
              <a:rPr lang="en-US" sz="1600" dirty="0" err="1">
                <a:solidFill>
                  <a:srgbClr val="FFC000"/>
                </a:solidFill>
                <a:latin typeface="Museo Sans 300" panose="02000000000000000000" pitchFamily="2" charset="0"/>
              </a:rPr>
              <a:t>citiesController</a:t>
            </a:r>
            <a:r>
              <a:rPr lang="en-US" sz="1600" dirty="0">
                <a:latin typeface="Museo Sans 300" panose="02000000000000000000" pitchFamily="2" charset="0"/>
              </a:rPr>
              <a:t>', function($scope) {</a:t>
            </a:r>
          </a:p>
          <a:p>
            <a:r>
              <a:rPr lang="en-US" sz="1600" dirty="0">
                <a:latin typeface="Museo Sans 300" panose="02000000000000000000" pitchFamily="2" charset="0"/>
              </a:rPr>
              <a:t>    </a:t>
            </a:r>
            <a:r>
              <a:rPr lang="en-US" sz="1600" dirty="0">
                <a:solidFill>
                  <a:srgbClr val="FFC000"/>
                </a:solidFill>
                <a:latin typeface="Museo Sans 300" panose="02000000000000000000" pitchFamily="2" charset="0"/>
              </a:rPr>
              <a:t>$</a:t>
            </a:r>
            <a:r>
              <a:rPr lang="en-US" sz="1600" dirty="0" err="1">
                <a:solidFill>
                  <a:srgbClr val="FFC000"/>
                </a:solidFill>
                <a:latin typeface="Museo Sans 300" panose="02000000000000000000" pitchFamily="2" charset="0"/>
              </a:rPr>
              <a:t>scope.names</a:t>
            </a:r>
            <a:r>
              <a:rPr lang="en-US" sz="1600" dirty="0">
                <a:solidFill>
                  <a:srgbClr val="FFC000"/>
                </a:solidFill>
                <a:latin typeface="Museo Sans 300" panose="02000000000000000000" pitchFamily="2" charset="0"/>
              </a:rPr>
              <a:t> </a:t>
            </a:r>
            <a:r>
              <a:rPr lang="en-US" sz="1600" dirty="0">
                <a:latin typeface="Museo Sans 300" panose="02000000000000000000" pitchFamily="2" charset="0"/>
              </a:rPr>
              <a:t>= [</a:t>
            </a:r>
          </a:p>
          <a:p>
            <a:r>
              <a:rPr lang="en-US" sz="1600" dirty="0">
                <a:latin typeface="Museo Sans 300" panose="02000000000000000000" pitchFamily="2" charset="0"/>
              </a:rPr>
              <a:t>        {</a:t>
            </a:r>
            <a:r>
              <a:rPr lang="en-US" sz="1600" dirty="0" err="1">
                <a:latin typeface="Museo Sans 300" panose="02000000000000000000" pitchFamily="2" charset="0"/>
              </a:rPr>
              <a:t>city:'Boston',state:'MA</a:t>
            </a:r>
            <a:r>
              <a:rPr lang="en-US" sz="1600" dirty="0">
                <a:latin typeface="Museo Sans 300" panose="02000000000000000000" pitchFamily="2" charset="0"/>
              </a:rPr>
              <a:t>'},</a:t>
            </a:r>
          </a:p>
          <a:p>
            <a:r>
              <a:rPr lang="en-US" sz="1600" dirty="0">
                <a:latin typeface="Museo Sans 300" panose="02000000000000000000" pitchFamily="2" charset="0"/>
              </a:rPr>
              <a:t>        {</a:t>
            </a:r>
            <a:r>
              <a:rPr lang="en-US" sz="1600" dirty="0" err="1">
                <a:latin typeface="Museo Sans 300" panose="02000000000000000000" pitchFamily="2" charset="0"/>
              </a:rPr>
              <a:t>city:'Watertown',state:'MA</a:t>
            </a:r>
            <a:r>
              <a:rPr lang="en-US" sz="1600" dirty="0">
                <a:latin typeface="Museo Sans 300" panose="02000000000000000000" pitchFamily="2" charset="0"/>
              </a:rPr>
              <a:t>'},</a:t>
            </a:r>
          </a:p>
          <a:p>
            <a:r>
              <a:rPr lang="en-US" sz="1600" dirty="0">
                <a:latin typeface="Museo Sans 300" panose="02000000000000000000" pitchFamily="2" charset="0"/>
              </a:rPr>
              <a:t>        {</a:t>
            </a:r>
            <a:r>
              <a:rPr lang="en-US" sz="1600" dirty="0" err="1">
                <a:latin typeface="Museo Sans 300" panose="02000000000000000000" pitchFamily="2" charset="0"/>
              </a:rPr>
              <a:t>city:'Burlington',state:'MA</a:t>
            </a:r>
            <a:r>
              <a:rPr lang="en-US" sz="1600" dirty="0">
                <a:latin typeface="Museo Sans 300" panose="02000000000000000000" pitchFamily="2" charset="0"/>
              </a:rPr>
              <a:t>'},</a:t>
            </a:r>
          </a:p>
          <a:p>
            <a:r>
              <a:rPr lang="en-US" sz="1600" dirty="0">
                <a:latin typeface="Museo Sans 300" panose="02000000000000000000" pitchFamily="2" charset="0"/>
              </a:rPr>
              <a:t>        {</a:t>
            </a:r>
            <a:r>
              <a:rPr lang="en-US" sz="1600" dirty="0" err="1">
                <a:latin typeface="Museo Sans 300" panose="02000000000000000000" pitchFamily="2" charset="0"/>
              </a:rPr>
              <a:t>city:'Warwick',state:'RI</a:t>
            </a:r>
            <a:r>
              <a:rPr lang="en-US" sz="1600" dirty="0">
                <a:latin typeface="Museo Sans 300" panose="02000000000000000000" pitchFamily="2" charset="0"/>
              </a:rPr>
              <a:t>'},</a:t>
            </a:r>
          </a:p>
          <a:p>
            <a:r>
              <a:rPr lang="en-US" sz="1600" dirty="0">
                <a:latin typeface="Museo Sans 300" panose="02000000000000000000" pitchFamily="2" charset="0"/>
              </a:rPr>
              <a:t>        {</a:t>
            </a:r>
            <a:r>
              <a:rPr lang="en-US" sz="1600" dirty="0" err="1">
                <a:latin typeface="Museo Sans 300" panose="02000000000000000000" pitchFamily="2" charset="0"/>
              </a:rPr>
              <a:t>city:'Nashua',state:'NH</a:t>
            </a:r>
            <a:r>
              <a:rPr lang="en-US" sz="1600" dirty="0">
                <a:latin typeface="Museo Sans 300" panose="02000000000000000000" pitchFamily="2" charset="0"/>
              </a:rPr>
              <a:t>'}</a:t>
            </a:r>
          </a:p>
          <a:p>
            <a:r>
              <a:rPr lang="en-US" sz="1600" dirty="0">
                <a:latin typeface="Museo Sans 300" panose="02000000000000000000" pitchFamily="2" charset="0"/>
              </a:rPr>
              <a:t>    ];</a:t>
            </a:r>
          </a:p>
          <a:p>
            <a:r>
              <a:rPr lang="en-US" sz="1600" dirty="0">
                <a:latin typeface="Museo Sans 300" panose="02000000000000000000" pitchFamily="2" charset="0"/>
              </a:rPr>
              <a:t>});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204676" y="3429820"/>
            <a:ext cx="1202893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b="1" dirty="0">
                <a:solidFill>
                  <a:schemeClr val="bg1"/>
                </a:solidFill>
                <a:latin typeface="Museo Sans 300" panose="02000000000000000000" pitchFamily="2" charset="0"/>
              </a:rPr>
              <a:t>HTML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620001" y="3429820"/>
            <a:ext cx="2134239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b="1" dirty="0">
                <a:solidFill>
                  <a:schemeClr val="bg1"/>
                </a:solidFill>
                <a:latin typeface="Museo Sans 300" panose="02000000000000000000" pitchFamily="2" charset="0"/>
              </a:rPr>
              <a:t>JAVASCRIPT</a:t>
            </a:r>
          </a:p>
        </p:txBody>
      </p:sp>
    </p:spTree>
    <p:extLst>
      <p:ext uri="{BB962C8B-B14F-4D97-AF65-F5344CB8AC3E}">
        <p14:creationId xmlns:p14="http://schemas.microsoft.com/office/powerpoint/2010/main" val="271598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latin typeface="Segoe UI Light" panose="020B0502040204020203" pitchFamily="34" charset="0"/>
                <a:cs typeface="Segoe UI Light" panose="020B0502040204020203" pitchFamily="34" charset="0"/>
              </a:rPr>
              <a:t>&lt;div ng-app="</a:t>
            </a:r>
            <a:r>
              <a:rPr lang="en-US" sz="18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myApp</a:t>
            </a:r>
            <a:r>
              <a:rPr lang="en-US" sz="1800" dirty="0">
                <a:latin typeface="Segoe UI Light" panose="020B0502040204020203" pitchFamily="34" charset="0"/>
                <a:cs typeface="Segoe UI Light" panose="020B0502040204020203" pitchFamily="34" charset="0"/>
              </a:rPr>
              <a:t>" ng-controller="</a:t>
            </a:r>
            <a:r>
              <a:rPr lang="en-US" sz="18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citiesController</a:t>
            </a:r>
            <a:r>
              <a:rPr lang="en-US" sz="1800" dirty="0">
                <a:latin typeface="Segoe UI Light" panose="020B0502040204020203" pitchFamily="34" charset="0"/>
                <a:cs typeface="Segoe UI Light" panose="020B0502040204020203" pitchFamily="34" charset="0"/>
              </a:rPr>
              <a:t>"&gt;</a:t>
            </a:r>
          </a:p>
          <a:p>
            <a:pPr marL="0" indent="0">
              <a:buNone/>
            </a:pPr>
            <a:r>
              <a:rPr lang="en-US" sz="1800" dirty="0">
                <a:latin typeface="Segoe UI Light" panose="020B0502040204020203" pitchFamily="34" charset="0"/>
                <a:cs typeface="Segoe UI Light" panose="020B0502040204020203" pitchFamily="34" charset="0"/>
              </a:rPr>
              <a:t>	&lt;</a:t>
            </a:r>
            <a:r>
              <a:rPr lang="en-US" sz="18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ul</a:t>
            </a:r>
            <a:r>
              <a:rPr lang="en-US" sz="1800" dirty="0">
                <a:latin typeface="Segoe UI Light" panose="020B0502040204020203" pitchFamily="34" charset="0"/>
                <a:cs typeface="Segoe UI Light" panose="020B0502040204020203" pitchFamily="34" charset="0"/>
              </a:rPr>
              <a:t>&gt;</a:t>
            </a:r>
          </a:p>
          <a:p>
            <a:pPr marL="0" indent="0">
              <a:buNone/>
            </a:pPr>
            <a:r>
              <a:rPr lang="en-US" sz="1800" dirty="0">
                <a:latin typeface="Segoe UI Light" panose="020B0502040204020203" pitchFamily="34" charset="0"/>
                <a:cs typeface="Segoe UI Light" panose="020B0502040204020203" pitchFamily="34" charset="0"/>
              </a:rPr>
              <a:t>		&lt;li </a:t>
            </a:r>
            <a:r>
              <a:rPr lang="en-US" sz="1800" b="1" dirty="0">
                <a:solidFill>
                  <a:srgbClr val="FFC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ng-repeat="x in names | </a:t>
            </a:r>
            <a:r>
              <a:rPr lang="en-US" sz="1800" b="1" dirty="0" err="1">
                <a:solidFill>
                  <a:srgbClr val="FFC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orderBy</a:t>
            </a:r>
            <a:r>
              <a:rPr lang="en-US" sz="1800" b="1" dirty="0">
                <a:solidFill>
                  <a:srgbClr val="FFC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: 'city' </a:t>
            </a:r>
            <a:r>
              <a:rPr lang="en-US" sz="18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"</a:t>
            </a:r>
            <a:r>
              <a:rPr lang="en-US" sz="1800" dirty="0">
                <a:latin typeface="Segoe UI Light" panose="020B0502040204020203" pitchFamily="34" charset="0"/>
                <a:cs typeface="Segoe UI Light" panose="020B0502040204020203" pitchFamily="34" charset="0"/>
              </a:rPr>
              <a:t>&gt;</a:t>
            </a:r>
          </a:p>
          <a:p>
            <a:pPr marL="0" indent="0">
              <a:buNone/>
            </a:pPr>
            <a:r>
              <a:rPr lang="en-US" sz="1800" dirty="0">
                <a:latin typeface="Segoe UI Light" panose="020B0502040204020203" pitchFamily="34" charset="0"/>
                <a:cs typeface="Segoe UI Light" panose="020B0502040204020203" pitchFamily="34" charset="0"/>
              </a:rPr>
              <a:t>			{{ </a:t>
            </a:r>
            <a:r>
              <a:rPr lang="en-US" sz="1800" b="1" dirty="0">
                <a:solidFill>
                  <a:srgbClr val="FFC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(</a:t>
            </a:r>
            <a:r>
              <a:rPr lang="en-US" sz="1800" b="1" dirty="0" err="1">
                <a:solidFill>
                  <a:srgbClr val="FFC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x.city</a:t>
            </a:r>
            <a:r>
              <a:rPr lang="en-US" sz="1800" b="1" dirty="0">
                <a:solidFill>
                  <a:srgbClr val="FFC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| uppercase) </a:t>
            </a:r>
            <a:r>
              <a:rPr lang="en-US" sz="1800" dirty="0">
                <a:latin typeface="Segoe UI Light" panose="020B0502040204020203" pitchFamily="34" charset="0"/>
                <a:cs typeface="Segoe UI Light" panose="020B0502040204020203" pitchFamily="34" charset="0"/>
              </a:rPr>
              <a:t>+ ', ' + </a:t>
            </a:r>
            <a:r>
              <a:rPr lang="en-US" sz="18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x.state</a:t>
            </a:r>
            <a:r>
              <a:rPr lang="en-US" sz="1800" dirty="0">
                <a:latin typeface="Segoe UI Light" panose="020B0502040204020203" pitchFamily="34" charset="0"/>
                <a:cs typeface="Segoe UI Light" panose="020B0502040204020203" pitchFamily="34" charset="0"/>
              </a:rPr>
              <a:t> }}</a:t>
            </a:r>
          </a:p>
          <a:p>
            <a:pPr marL="0" indent="0">
              <a:buNone/>
            </a:pPr>
            <a:r>
              <a:rPr lang="en-US" sz="1800" dirty="0">
                <a:latin typeface="Segoe UI Light" panose="020B0502040204020203" pitchFamily="34" charset="0"/>
                <a:cs typeface="Segoe UI Light" panose="020B0502040204020203" pitchFamily="34" charset="0"/>
              </a:rPr>
              <a:t>		&lt;/li&gt;</a:t>
            </a:r>
          </a:p>
          <a:p>
            <a:pPr marL="0" indent="0">
              <a:buNone/>
            </a:pPr>
            <a:r>
              <a:rPr lang="en-US" sz="1800" dirty="0">
                <a:latin typeface="Segoe UI Light" panose="020B0502040204020203" pitchFamily="34" charset="0"/>
                <a:cs typeface="Segoe UI Light" panose="020B0502040204020203" pitchFamily="34" charset="0"/>
              </a:rPr>
              <a:t>	&lt;/</a:t>
            </a:r>
            <a:r>
              <a:rPr lang="en-US" sz="18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ul</a:t>
            </a:r>
            <a:r>
              <a:rPr lang="en-US" sz="1800" dirty="0">
                <a:latin typeface="Segoe UI Light" panose="020B0502040204020203" pitchFamily="34" charset="0"/>
                <a:cs typeface="Segoe UI Light" panose="020B0502040204020203" pitchFamily="34" charset="0"/>
              </a:rPr>
              <a:t>&gt;</a:t>
            </a:r>
          </a:p>
          <a:p>
            <a:pPr marL="0" indent="0">
              <a:buNone/>
            </a:pPr>
            <a:r>
              <a:rPr lang="en-US" sz="1800" dirty="0">
                <a:latin typeface="Segoe UI Light" panose="020B0502040204020203" pitchFamily="34" charset="0"/>
                <a:cs typeface="Segoe UI Light" panose="020B0502040204020203" pitchFamily="34" charset="0"/>
              </a:rPr>
              <a:t>&lt;/div&gt;</a:t>
            </a:r>
          </a:p>
          <a:p>
            <a:endParaRPr lang="en-US" sz="1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Transforming data with Angular Filters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A filter can be added to an expression with a pipe character (|) and a </a:t>
            </a:r>
            <a:r>
              <a:rPr lang="en-US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filter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.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1696307"/>
              </p:ext>
            </p:extLst>
          </p:nvPr>
        </p:nvGraphicFramePr>
        <p:xfrm>
          <a:off x="460375" y="4630718"/>
          <a:ext cx="8578781" cy="2052636"/>
        </p:xfrm>
        <a:graphic>
          <a:graphicData uri="http://schemas.openxmlformats.org/drawingml/2006/table">
            <a:tbl>
              <a:tblPr firstRow="1">
                <a:tableStyleId>{69012ECD-51FC-41F1-AA8D-1B2483CD663E}</a:tableStyleId>
              </a:tblPr>
              <a:tblGrid>
                <a:gridCol w="1714422">
                  <a:extLst>
                    <a:ext uri="{9D8B030D-6E8A-4147-A177-3AD203B41FA5}">
                      <a16:colId xmlns:a16="http://schemas.microsoft.com/office/drawing/2014/main" val="3158546124"/>
                    </a:ext>
                  </a:extLst>
                </a:gridCol>
                <a:gridCol w="6864359">
                  <a:extLst>
                    <a:ext uri="{9D8B030D-6E8A-4147-A177-3AD203B41FA5}">
                      <a16:colId xmlns:a16="http://schemas.microsoft.com/office/drawing/2014/main" val="1821833319"/>
                    </a:ext>
                  </a:extLst>
                </a:gridCol>
              </a:tblGrid>
              <a:tr h="342106">
                <a:tc>
                  <a:txBody>
                    <a:bodyPr/>
                    <a:lstStyle/>
                    <a:p>
                      <a:pPr algn="l" fontAlgn="t"/>
                      <a:r>
                        <a:rPr lang="en-US" sz="1500" dirty="0">
                          <a:solidFill>
                            <a:schemeClr val="bg1"/>
                          </a:solidFill>
                          <a:effectLst/>
                        </a:rPr>
                        <a:t>Filter</a:t>
                      </a:r>
                    </a:p>
                  </a:txBody>
                  <a:tcPr marL="53367" marR="53367" marT="53367" marB="53367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500" dirty="0">
                          <a:solidFill>
                            <a:schemeClr val="bg1"/>
                          </a:solidFill>
                          <a:effectLst/>
                        </a:rPr>
                        <a:t>Description</a:t>
                      </a:r>
                    </a:p>
                  </a:txBody>
                  <a:tcPr marL="53367" marR="53367" marT="53367" marB="53367"/>
                </a:tc>
                <a:extLst>
                  <a:ext uri="{0D108BD9-81ED-4DB2-BD59-A6C34878D82A}">
                    <a16:rowId xmlns:a16="http://schemas.microsoft.com/office/drawing/2014/main" val="4184650371"/>
                  </a:ext>
                </a:extLst>
              </a:tr>
              <a:tr h="342106">
                <a:tc>
                  <a:txBody>
                    <a:bodyPr/>
                    <a:lstStyle/>
                    <a:p>
                      <a:pPr algn="l" fontAlgn="t"/>
                      <a:r>
                        <a:rPr lang="en-US" sz="1500">
                          <a:solidFill>
                            <a:schemeClr val="bg1"/>
                          </a:solidFill>
                          <a:effectLst/>
                        </a:rPr>
                        <a:t>currency</a:t>
                      </a:r>
                    </a:p>
                  </a:txBody>
                  <a:tcPr marL="53367" marR="53367" marT="53367" marB="53367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500" dirty="0">
                          <a:solidFill>
                            <a:schemeClr val="bg1"/>
                          </a:solidFill>
                          <a:effectLst/>
                        </a:rPr>
                        <a:t>Format a number to a currency format.</a:t>
                      </a:r>
                    </a:p>
                  </a:txBody>
                  <a:tcPr marL="53367" marR="53367" marT="53367" marB="53367"/>
                </a:tc>
                <a:extLst>
                  <a:ext uri="{0D108BD9-81ED-4DB2-BD59-A6C34878D82A}">
                    <a16:rowId xmlns:a16="http://schemas.microsoft.com/office/drawing/2014/main" val="2335321276"/>
                  </a:ext>
                </a:extLst>
              </a:tr>
              <a:tr h="342106">
                <a:tc>
                  <a:txBody>
                    <a:bodyPr/>
                    <a:lstStyle/>
                    <a:p>
                      <a:pPr algn="l" fontAlgn="t"/>
                      <a:r>
                        <a:rPr lang="en-US" sz="1500">
                          <a:solidFill>
                            <a:schemeClr val="bg1"/>
                          </a:solidFill>
                          <a:effectLst/>
                        </a:rPr>
                        <a:t>filter</a:t>
                      </a:r>
                    </a:p>
                  </a:txBody>
                  <a:tcPr marL="53367" marR="53367" marT="53367" marB="53367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500">
                          <a:solidFill>
                            <a:schemeClr val="bg1"/>
                          </a:solidFill>
                          <a:effectLst/>
                        </a:rPr>
                        <a:t>Select a subset of items from an array.</a:t>
                      </a:r>
                    </a:p>
                  </a:txBody>
                  <a:tcPr marL="53367" marR="53367" marT="53367" marB="53367"/>
                </a:tc>
                <a:extLst>
                  <a:ext uri="{0D108BD9-81ED-4DB2-BD59-A6C34878D82A}">
                    <a16:rowId xmlns:a16="http://schemas.microsoft.com/office/drawing/2014/main" val="994425456"/>
                  </a:ext>
                </a:extLst>
              </a:tr>
              <a:tr h="342106">
                <a:tc>
                  <a:txBody>
                    <a:bodyPr/>
                    <a:lstStyle/>
                    <a:p>
                      <a:pPr algn="l" fontAlgn="t"/>
                      <a:r>
                        <a:rPr lang="en-US" sz="1500">
                          <a:solidFill>
                            <a:schemeClr val="bg1"/>
                          </a:solidFill>
                          <a:effectLst/>
                        </a:rPr>
                        <a:t>lowercase</a:t>
                      </a:r>
                    </a:p>
                  </a:txBody>
                  <a:tcPr marL="53367" marR="53367" marT="53367" marB="53367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500" dirty="0">
                          <a:solidFill>
                            <a:schemeClr val="bg1"/>
                          </a:solidFill>
                          <a:effectLst/>
                        </a:rPr>
                        <a:t>Format a string to lower case.</a:t>
                      </a:r>
                    </a:p>
                  </a:txBody>
                  <a:tcPr marL="53367" marR="53367" marT="53367" marB="53367"/>
                </a:tc>
                <a:extLst>
                  <a:ext uri="{0D108BD9-81ED-4DB2-BD59-A6C34878D82A}">
                    <a16:rowId xmlns:a16="http://schemas.microsoft.com/office/drawing/2014/main" val="3227332150"/>
                  </a:ext>
                </a:extLst>
              </a:tr>
              <a:tr h="342106">
                <a:tc>
                  <a:txBody>
                    <a:bodyPr/>
                    <a:lstStyle/>
                    <a:p>
                      <a:pPr algn="l" fontAlgn="t"/>
                      <a:r>
                        <a:rPr lang="en-US" sz="1500">
                          <a:solidFill>
                            <a:schemeClr val="bg1"/>
                          </a:solidFill>
                          <a:effectLst/>
                        </a:rPr>
                        <a:t>orderBy</a:t>
                      </a:r>
                    </a:p>
                  </a:txBody>
                  <a:tcPr marL="53367" marR="53367" marT="53367" marB="53367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500">
                          <a:solidFill>
                            <a:schemeClr val="bg1"/>
                          </a:solidFill>
                          <a:effectLst/>
                        </a:rPr>
                        <a:t>Orders an array by an expression.</a:t>
                      </a:r>
                    </a:p>
                  </a:txBody>
                  <a:tcPr marL="53367" marR="53367" marT="53367" marB="53367"/>
                </a:tc>
                <a:extLst>
                  <a:ext uri="{0D108BD9-81ED-4DB2-BD59-A6C34878D82A}">
                    <a16:rowId xmlns:a16="http://schemas.microsoft.com/office/drawing/2014/main" val="271244428"/>
                  </a:ext>
                </a:extLst>
              </a:tr>
              <a:tr h="342106">
                <a:tc>
                  <a:txBody>
                    <a:bodyPr/>
                    <a:lstStyle/>
                    <a:p>
                      <a:pPr algn="l" fontAlgn="t"/>
                      <a:r>
                        <a:rPr lang="en-US" sz="1500">
                          <a:solidFill>
                            <a:schemeClr val="bg1"/>
                          </a:solidFill>
                          <a:effectLst/>
                        </a:rPr>
                        <a:t>uppercase</a:t>
                      </a:r>
                    </a:p>
                  </a:txBody>
                  <a:tcPr marL="53367" marR="53367" marT="53367" marB="53367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500" dirty="0">
                          <a:solidFill>
                            <a:schemeClr val="bg1"/>
                          </a:solidFill>
                          <a:effectLst/>
                        </a:rPr>
                        <a:t>Format a string to upper case.</a:t>
                      </a:r>
                    </a:p>
                  </a:txBody>
                  <a:tcPr marL="53367" marR="53367" marT="53367" marB="53367"/>
                </a:tc>
                <a:extLst>
                  <a:ext uri="{0D108BD9-81ED-4DB2-BD59-A6C34878D82A}">
                    <a16:rowId xmlns:a16="http://schemas.microsoft.com/office/drawing/2014/main" val="2359347671"/>
                  </a:ext>
                </a:extLst>
              </a:tr>
            </a:tbl>
          </a:graphicData>
        </a:graphic>
      </p:graphicFrame>
      <p:grpSp>
        <p:nvGrpSpPr>
          <p:cNvPr id="9" name="Group 8"/>
          <p:cNvGrpSpPr/>
          <p:nvPr/>
        </p:nvGrpSpPr>
        <p:grpSpPr>
          <a:xfrm>
            <a:off x="10487472" y="166919"/>
            <a:ext cx="1463761" cy="1463761"/>
            <a:chOff x="110375" y="0"/>
            <a:chExt cx="1463761" cy="1463761"/>
          </a:xfrm>
          <a:scene3d>
            <a:camera prst="orthographicFront"/>
            <a:lightRig rig="flat" dir="t"/>
          </a:scene3d>
        </p:grpSpPr>
        <p:sp>
          <p:nvSpPr>
            <p:cNvPr id="10" name="Oval 9"/>
            <p:cNvSpPr/>
            <p:nvPr/>
          </p:nvSpPr>
          <p:spPr>
            <a:xfrm>
              <a:off x="110375" y="0"/>
              <a:ext cx="1463761" cy="1463761"/>
            </a:xfrm>
            <a:prstGeom prst="ellipse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Oval 4"/>
            <p:cNvSpPr txBox="1"/>
            <p:nvPr/>
          </p:nvSpPr>
          <p:spPr>
            <a:xfrm>
              <a:off x="324738" y="365940"/>
              <a:ext cx="1035035" cy="731880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0904" tIns="120904" rIns="120904" bIns="120904" numCol="1" spcCol="1270" anchor="ctr" anchorCtr="0">
              <a:noAutofit/>
            </a:bodyPr>
            <a:lstStyle/>
            <a:p>
              <a:pPr algn="ctr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700" dirty="0"/>
                <a:t>Demo 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51437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Define the app and controller</a:t>
            </a:r>
          </a:p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Controllers contain methods and properties</a:t>
            </a:r>
          </a:p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Bind input into the model</a:t>
            </a:r>
          </a:p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Use expressions, ng-bind, or ng-repeat to output</a:t>
            </a:r>
          </a:p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Transform data with filters</a:t>
            </a:r>
          </a:p>
          <a:p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Key Takeaways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3711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6" r="1"/>
          <a:stretch/>
        </p:blipFill>
        <p:spPr bwMode="auto">
          <a:xfrm>
            <a:off x="1588" y="2"/>
            <a:ext cx="12208618" cy="6857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4" name="Group 3"/>
          <p:cNvGrpSpPr/>
          <p:nvPr/>
        </p:nvGrpSpPr>
        <p:grpSpPr>
          <a:xfrm>
            <a:off x="0" y="2"/>
            <a:ext cx="2026571" cy="2047443"/>
            <a:chOff x="4674512" y="4104955"/>
            <a:chExt cx="2026571" cy="2047443"/>
          </a:xfrm>
        </p:grpSpPr>
        <p:sp>
          <p:nvSpPr>
            <p:cNvPr id="5" name="Rectangle 4"/>
            <p:cNvSpPr/>
            <p:nvPr/>
          </p:nvSpPr>
          <p:spPr>
            <a:xfrm>
              <a:off x="4691051" y="4104955"/>
              <a:ext cx="2010032" cy="2010032"/>
            </a:xfrm>
            <a:prstGeom prst="rect">
              <a:avLst/>
            </a:prstGeom>
            <a:solidFill>
              <a:srgbClr val="B907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674512" y="5229068"/>
              <a:ext cx="189880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SharePoint</a:t>
              </a:r>
            </a:p>
            <a:p>
              <a:r>
                <a:rPr lang="en-US" dirty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Search</a:t>
              </a:r>
            </a:p>
            <a:p>
              <a:r>
                <a:rPr lang="en-US" dirty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APIs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3867389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1" y="457200"/>
            <a:ext cx="6461963" cy="5867400"/>
          </a:xfrm>
          <a:prstGeom prst="rect">
            <a:avLst/>
          </a:prstGeom>
        </p:spPr>
      </p:pic>
      <p:pic>
        <p:nvPicPr>
          <p:cNvPr id="8" name="Picture 7" descr="Source code icon"/>
          <p:cNvPicPr>
            <a:picLocks noChangeAspect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799" y="4343400"/>
            <a:ext cx="4358431" cy="1905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856115" y="2260629"/>
            <a:ext cx="3124200" cy="2111347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40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WARNING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40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CODE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40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AHEAD</a:t>
            </a:r>
          </a:p>
        </p:txBody>
      </p:sp>
      <p:pic>
        <p:nvPicPr>
          <p:cNvPr id="10" name="Picture 9" descr="Source code icon"/>
          <p:cNvPicPr>
            <a:picLocks noChangeAspect="1"/>
          </p:cNvPicPr>
          <p:nvPr/>
        </p:nvPicPr>
        <p:blipFill>
          <a:blip r:embed="rId3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1" y="457200"/>
            <a:ext cx="4358431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336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SharePoint 2013 Search Query </a:t>
            </a:r>
            <a:r>
              <a:rPr lang="en-US" b="1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Tool</a:t>
            </a:r>
            <a:endParaRPr lang="en-US" dirty="0" smtClean="0">
              <a:solidFill>
                <a:schemeClr val="tx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http://sp2013searchtool.codeplex.com</a:t>
            </a:r>
            <a:r>
              <a:rPr lang="en-US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/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5122" name="Picture 2" descr="searchtool_capture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2221" y="2701636"/>
            <a:ext cx="3486079" cy="2417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521" y="1925545"/>
            <a:ext cx="8183446" cy="4390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364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92500"/>
          </a:bodyPr>
          <a:lstStyle/>
          <a:p>
            <a:r>
              <a:rPr lang="en-US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Build the URL for the SharePoint REST API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Text Placeholder 1"/>
          <p:cNvSpPr txBox="1">
            <a:spLocks/>
          </p:cNvSpPr>
          <p:nvPr/>
        </p:nvSpPr>
        <p:spPr>
          <a:xfrm>
            <a:off x="381313" y="1775775"/>
            <a:ext cx="11650488" cy="4899803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336050" marR="0" indent="-336050" algn="l" defTabSz="91410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§"/>
              <a:tabLst/>
              <a:defRPr sz="3920" kern="1200" spc="0" baseline="0">
                <a:gradFill>
                  <a:gsLst>
                    <a:gs pos="7080">
                      <a:schemeClr val="tx2"/>
                    </a:gs>
                    <a:gs pos="36283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72529" marR="0" indent="-236480" algn="l" defTabSz="91410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tabLst/>
              <a:defRPr sz="2352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84115" marR="0" indent="-224033" algn="l" defTabSz="91410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tabLst/>
              <a:defRPr sz="196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08149" marR="0" indent="-224033" algn="l" defTabSz="91410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tabLst/>
              <a:defRPr sz="1764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32181" marR="0" indent="-224033" algn="l" defTabSz="91410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tabLst/>
              <a:defRPr sz="1764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13794" indent="-228527" algn="l" defTabSz="91410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850" indent="-228527" algn="l" defTabSz="91410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03" indent="-228527" algn="l" defTabSz="91410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958" indent="-228527" algn="l" defTabSz="91410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10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rgbClr val="47D8FF"/>
              </a:buClr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8C00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Define the Properties to return from search</a:t>
            </a:r>
          </a:p>
          <a:p>
            <a:pPr marL="0" marR="0" lvl="0" indent="0" algn="l" defTabSz="91410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rgbClr val="47D8FF"/>
              </a:buClr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var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selectProperties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 = "&amp;</a:t>
            </a:r>
            <a:r>
              <a:rPr kumimoji="0" lang="en-US" sz="16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selectproperties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='Department,JobTitle,Memberships,Path,PictureURL,PreferredName,SipAddress,Skills,WorkEmail,</a:t>
            </a:r>
            <a:b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WorkPhone,MobilePhone,Colleagues,OfficeNumber,HierarchyUrl,DocId</a:t>
            </a:r>
            <a:b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'&amp;</a:t>
            </a:r>
            <a:r>
              <a:rPr kumimoji="0" lang="en-US" sz="16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sortlist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=‘</a:t>
            </a:r>
            <a:r>
              <a:rPr kumimoji="0" lang="en-US" sz="16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LastNameSortable:Ascending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'“</a:t>
            </a:r>
          </a:p>
          <a:p>
            <a:pPr marL="0" marR="0" lvl="0" indent="0" algn="l" defTabSz="91410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rgbClr val="47D8FF"/>
              </a:buClr>
              <a:buSzPct val="90000"/>
              <a:buFont typeface="Wingdings" panose="05000000000000000000" pitchFamily="2" charset="2"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marR="0" lvl="0" indent="0" algn="l" defTabSz="91410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rgbClr val="47D8FF"/>
              </a:buClr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8C00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Encode Search Refiners if utilized</a:t>
            </a:r>
          </a:p>
          <a:p>
            <a:pPr marL="0" marR="0" lvl="0" indent="0" algn="l" defTabSz="91410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rgbClr val="47D8FF"/>
              </a:buClr>
              <a:buSzPct val="90000"/>
              <a:buFont typeface="Wingdings" panose="05000000000000000000" pitchFamily="2" charset="2"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marR="0" lvl="0" indent="0" algn="l" defTabSz="91410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rgbClr val="47D8FF"/>
              </a:buClr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if (</a:t>
            </a:r>
            <a:r>
              <a:rPr kumimoji="0" lang="en-US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typeof</a:t>
            </a: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($</a:t>
            </a:r>
            <a:r>
              <a:rPr kumimoji="0" lang="en-US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scope.selectedRefiners</a:t>
            </a: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) != "undefined" &amp;&amp; $</a:t>
            </a:r>
            <a:r>
              <a:rPr kumimoji="0" lang="en-US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scope.selectedRefiners</a:t>
            </a: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 != "not available" &amp;&amp; $</a:t>
            </a:r>
            <a:r>
              <a:rPr kumimoji="0" lang="en-US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scope.selectedRefiners.length</a:t>
            </a: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&gt;0)</a:t>
            </a:r>
          </a:p>
          <a:p>
            <a:pPr marL="0" marR="0" lvl="0" indent="0" algn="l" defTabSz="91410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rgbClr val="47D8FF"/>
              </a:buClr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{</a:t>
            </a:r>
          </a:p>
          <a:p>
            <a:pPr marL="0" marR="0" lvl="0" indent="0" algn="l" defTabSz="91410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rgbClr val="47D8FF"/>
              </a:buClr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refinerText</a:t>
            </a: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 = "&amp;</a:t>
            </a:r>
            <a:r>
              <a:rPr kumimoji="0" lang="en-US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refinementfilters</a:t>
            </a: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='" + </a:t>
            </a:r>
            <a:r>
              <a:rPr kumimoji="0" lang="en-US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encodeURIComponent</a:t>
            </a: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(</a:t>
            </a: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$</a:t>
            </a:r>
            <a:r>
              <a:rPr kumimoji="0" lang="en-US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scope.selectedRefiners</a:t>
            </a: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[0]</a:t>
            </a: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)</a:t>
            </a: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 + ":\"" + </a:t>
            </a:r>
            <a:r>
              <a:rPr kumimoji="0" lang="en-US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encodeURIComponent</a:t>
            </a: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(</a:t>
            </a: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$</a:t>
            </a:r>
            <a:r>
              <a:rPr kumimoji="0" lang="en-US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scope.selectedRefiners</a:t>
            </a: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[1]</a:t>
            </a: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)</a:t>
            </a: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 + "*\"'" ;</a:t>
            </a:r>
          </a:p>
          <a:p>
            <a:pPr marL="0" marR="0" lvl="0" indent="0" algn="l" defTabSz="91410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rgbClr val="47D8FF"/>
              </a:buClr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searchUrl</a:t>
            </a: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 = _</a:t>
            </a:r>
            <a:r>
              <a:rPr kumimoji="0" lang="en-US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spPageContextInfo.webAbsoluteUrl</a:t>
            </a: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 + "/_</a:t>
            </a:r>
            <a:r>
              <a:rPr kumimoji="0" lang="en-US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api</a:t>
            </a: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/search/</a:t>
            </a:r>
            <a:r>
              <a:rPr kumimoji="0" lang="en-US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query?querytext</a:t>
            </a: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='</a:t>
            </a:r>
            <a:r>
              <a:rPr kumimoji="0" lang="en-US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PreferredName</a:t>
            </a: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:" + </a:t>
            </a:r>
            <a:r>
              <a:rPr kumimoji="0" lang="en-US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queryText</a:t>
            </a: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 + "*'" + </a:t>
            </a:r>
            <a:r>
              <a:rPr kumimoji="0" lang="en-US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refinerText</a:t>
            </a: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 +“</a:t>
            </a:r>
            <a:b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&amp;</a:t>
            </a:r>
            <a:r>
              <a:rPr kumimoji="0" lang="en-US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sourceid</a:t>
            </a: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='B09A7990-05EA-4AF9-81EF-EDFAB16C4E31'&amp;rowlimit=30&amp;refiners=</a:t>
            </a: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'Department(sort=name/ascending</a:t>
            </a: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)'" + </a:t>
            </a:r>
            <a:r>
              <a:rPr kumimoji="0" lang="en-US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selectProperties</a:t>
            </a: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 ;</a:t>
            </a:r>
          </a:p>
          <a:p>
            <a:pPr marL="0" marR="0" lvl="0" indent="0" algn="l" defTabSz="91410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rgbClr val="47D8FF"/>
              </a:buClr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 }</a:t>
            </a:r>
          </a:p>
          <a:p>
            <a:pPr marL="0" marR="0" lvl="0" indent="0" algn="l" defTabSz="91410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rgbClr val="47D8FF"/>
              </a:buClr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 else</a:t>
            </a:r>
          </a:p>
          <a:p>
            <a:pPr marL="0" marR="0" lvl="0" indent="0" algn="l" defTabSz="91410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rgbClr val="47D8FF"/>
              </a:buClr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8C00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Default search without refiners</a:t>
            </a:r>
          </a:p>
          <a:p>
            <a:pPr marL="0" marR="0" lvl="0" indent="0" algn="l" defTabSz="91410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rgbClr val="47D8FF"/>
              </a:buClr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{</a:t>
            </a:r>
          </a:p>
          <a:p>
            <a:pPr marL="0" marR="0" lvl="0" indent="0" algn="l" defTabSz="91410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rgbClr val="47D8FF"/>
              </a:buClr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searchUrl</a:t>
            </a: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 = _</a:t>
            </a:r>
            <a:r>
              <a:rPr kumimoji="0" lang="en-US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spPageContextInfo.webAbsoluteUrl</a:t>
            </a: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 + "/_</a:t>
            </a:r>
            <a:r>
              <a:rPr kumimoji="0" lang="en-US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api</a:t>
            </a: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/search/</a:t>
            </a:r>
            <a:r>
              <a:rPr kumimoji="0" lang="en-US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query?querytext</a:t>
            </a: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='</a:t>
            </a:r>
            <a:r>
              <a:rPr kumimoji="0" lang="en-US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PreferredName</a:t>
            </a: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:" + </a:t>
            </a:r>
            <a:r>
              <a:rPr kumimoji="0" lang="en-US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queryText</a:t>
            </a: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 + "*‘</a:t>
            </a:r>
            <a:b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&amp;</a:t>
            </a:r>
            <a:r>
              <a:rPr kumimoji="0" lang="en-US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sourceid</a:t>
            </a: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='B09A7990-05EA-4AF9-81EF-EDFAB16C4E31'&amp;rowlimit=30&amp;refiners=</a:t>
            </a: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'Department(sort=name/ascending</a:t>
            </a: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)'" + </a:t>
            </a:r>
            <a:r>
              <a:rPr kumimoji="0" lang="en-US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selectProperties</a:t>
            </a: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 ;</a:t>
            </a:r>
          </a:p>
          <a:p>
            <a:pPr marL="0" marR="0" lvl="0" indent="0" algn="l" defTabSz="91410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rgbClr val="47D8FF"/>
              </a:buClr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}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3522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92500"/>
          </a:bodyPr>
          <a:lstStyle/>
          <a:p>
            <a:r>
              <a:rPr lang="en-US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Build the URL for the SharePoint REST API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The SharePoint Search REST API also enables us to query the </a:t>
            </a:r>
            <a:r>
              <a:rPr lang="en-US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Office Graph 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using Graph Query Language</a:t>
            </a:r>
          </a:p>
          <a:p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Text Placeholder 1"/>
          <p:cNvSpPr txBox="1">
            <a:spLocks/>
          </p:cNvSpPr>
          <p:nvPr/>
        </p:nvSpPr>
        <p:spPr>
          <a:xfrm>
            <a:off x="113947" y="2627746"/>
            <a:ext cx="10704865" cy="2154436"/>
          </a:xfrm>
          <a:prstGeom prst="rect">
            <a:avLst/>
          </a:prstGeom>
          <a:noFill/>
        </p:spPr>
        <p:txBody>
          <a:bodyPr vert="horz" wrap="square" lIns="146304" tIns="91440" rIns="146304" bIns="91440" rtlCol="0">
            <a:spAutoFit/>
          </a:bodyPr>
          <a:lstStyle>
            <a:lvl1pPr marL="336050" marR="0" indent="-336050" algn="l" defTabSz="91410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§"/>
              <a:tabLst/>
              <a:defRPr sz="3920" kern="1200" spc="0" baseline="0">
                <a:gradFill>
                  <a:gsLst>
                    <a:gs pos="7080">
                      <a:schemeClr val="tx2"/>
                    </a:gs>
                    <a:gs pos="36283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72529" marR="0" indent="-236480" algn="l" defTabSz="91410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tabLst/>
              <a:defRPr sz="2352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84115" marR="0" indent="-224033" algn="l" defTabSz="91410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tabLst/>
              <a:defRPr sz="196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08149" marR="0" indent="-224033" algn="l" defTabSz="91410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tabLst/>
              <a:defRPr sz="1764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32181" marR="0" indent="-224033" algn="l" defTabSz="91410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tabLst/>
              <a:defRPr sz="1764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13794" indent="-228527" algn="l" defTabSz="91410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850" indent="-228527" algn="l" defTabSz="91410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03" indent="-228527" algn="l" defTabSz="91410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958" indent="-228527" algn="l" defTabSz="91410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10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rgbClr val="47D8FF"/>
              </a:buClr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var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searchUrl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 = 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_</a:t>
            </a:r>
            <a:r>
              <a:rPr kumimoji="0" lang="en-US" sz="20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spPageContextInfo.webAbsoluteUrl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+ "_</a:t>
            </a:r>
            <a:r>
              <a:rPr kumimoji="0" 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api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/search/</a:t>
            </a:r>
            <a:r>
              <a:rPr kumimoji="0" 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query?querytext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='*‘</a:t>
            </a:r>
          </a:p>
          <a:p>
            <a:pPr marL="0" marR="0" lvl="0" indent="0" algn="l" defTabSz="91410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rgbClr val="47D8FF"/>
              </a:buClr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&amp;</a:t>
            </a:r>
            <a:r>
              <a:rPr kumimoji="0" 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rowlimit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=30</a:t>
            </a:r>
          </a:p>
          <a:p>
            <a:pPr marL="0" marR="0" lvl="0" indent="0" algn="l" defTabSz="91410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rgbClr val="47D8FF"/>
              </a:buClr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&amp;</a:t>
            </a:r>
            <a:r>
              <a:rPr kumimoji="0" 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sourceid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=</a:t>
            </a:r>
            <a:r>
              <a:rPr kumimoji="0" 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'8413cd39-2156-4e00-b54d-11efd9abdb89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‘</a:t>
            </a:r>
          </a:p>
          <a:p>
            <a:pPr marL="0" marR="0" lvl="0" indent="0" algn="l" defTabSz="91410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rgbClr val="47D8FF"/>
              </a:buClr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&amp;</a:t>
            </a:r>
            <a:r>
              <a:rPr kumimoji="0" 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clienttype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='</a:t>
            </a:r>
            <a:r>
              <a:rPr kumimoji="0" 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ContentSearchRegular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‘</a:t>
            </a:r>
          </a:p>
          <a:p>
            <a:pPr marL="0" marR="0" lvl="0" indent="0" algn="l" defTabSz="91410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rgbClr val="47D8FF"/>
              </a:buClr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&amp;properties='</a:t>
            </a:r>
            <a:r>
              <a:rPr kumimoji="0" 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GraphQuery:ACTOR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(" + </a:t>
            </a:r>
            <a:r>
              <a:rPr kumimoji="0" lang="en-US" sz="20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person.DocId</a:t>
            </a:r>
            <a:r>
              <a:rPr kumimoji="0" 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+ "\\, action\\:</a:t>
            </a:r>
            <a:r>
              <a:rPr kumimoji="0" 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1003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)'";</a:t>
            </a:r>
          </a:p>
          <a:p>
            <a:pPr marL="0" marR="0" lvl="0" indent="0" algn="l" defTabSz="91410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rgbClr val="47D8FF"/>
              </a:buClr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Rounded Rectangular Callout 13"/>
          <p:cNvSpPr/>
          <p:nvPr/>
        </p:nvSpPr>
        <p:spPr bwMode="auto">
          <a:xfrm>
            <a:off x="5484812" y="2050659"/>
            <a:ext cx="5072942" cy="533400"/>
          </a:xfrm>
          <a:prstGeom prst="wedgeRoundRectCallout">
            <a:avLst>
              <a:gd name="adj1" fmla="val -68839"/>
              <a:gd name="adj2" fmla="val 66834"/>
              <a:gd name="adj3" fmla="val 16667"/>
            </a:avLst>
          </a:prstGeom>
          <a:solidFill>
            <a:srgbClr val="B4009E">
              <a:lumMod val="75000"/>
            </a:srgbClr>
          </a:solidFill>
          <a:ln w="1079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JavaScript property created by SharePoint</a:t>
            </a:r>
          </a:p>
        </p:txBody>
      </p:sp>
      <p:sp>
        <p:nvSpPr>
          <p:cNvPr id="15" name="Rounded Rectangular Callout 14"/>
          <p:cNvSpPr/>
          <p:nvPr/>
        </p:nvSpPr>
        <p:spPr bwMode="auto">
          <a:xfrm>
            <a:off x="7115883" y="3283523"/>
            <a:ext cx="5072942" cy="533400"/>
          </a:xfrm>
          <a:prstGeom prst="wedgeRoundRectCallout">
            <a:avLst>
              <a:gd name="adj1" fmla="val -57010"/>
              <a:gd name="adj2" fmla="val -6380"/>
              <a:gd name="adj3" fmla="val 16667"/>
            </a:avLst>
          </a:prstGeom>
          <a:solidFill>
            <a:srgbClr val="B4009E">
              <a:lumMod val="75000"/>
            </a:srgbClr>
          </a:solidFill>
          <a:ln w="1079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People Search Source</a:t>
            </a:r>
          </a:p>
        </p:txBody>
      </p:sp>
      <p:sp>
        <p:nvSpPr>
          <p:cNvPr id="16" name="Rounded Rectangular Callout 15"/>
          <p:cNvSpPr/>
          <p:nvPr/>
        </p:nvSpPr>
        <p:spPr bwMode="auto">
          <a:xfrm>
            <a:off x="866249" y="4763132"/>
            <a:ext cx="5072942" cy="723268"/>
          </a:xfrm>
          <a:prstGeom prst="wedgeRoundRectCallout">
            <a:avLst>
              <a:gd name="adj1" fmla="val 33866"/>
              <a:gd name="adj2" fmla="val -94038"/>
              <a:gd name="adj3" fmla="val 16667"/>
            </a:avLst>
          </a:prstGeom>
          <a:solidFill>
            <a:srgbClr val="B4009E">
              <a:lumMod val="75000"/>
            </a:srgbClr>
          </a:solidFill>
          <a:ln w="1079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Graph </a:t>
            </a:r>
            <a:r>
              <a:rPr kumimoji="0" lang="en-US" sz="20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ObjectID</a:t>
            </a: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is the  </a:t>
            </a:r>
            <a:r>
              <a:rPr kumimoji="0" lang="en-US" sz="20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DocID</a:t>
            </a: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property returned from SharePoint search</a:t>
            </a:r>
          </a:p>
        </p:txBody>
      </p:sp>
      <p:sp>
        <p:nvSpPr>
          <p:cNvPr id="17" name="Rounded Rectangular Callout 16"/>
          <p:cNvSpPr/>
          <p:nvPr/>
        </p:nvSpPr>
        <p:spPr bwMode="auto">
          <a:xfrm>
            <a:off x="7008812" y="4731411"/>
            <a:ext cx="5072942" cy="533400"/>
          </a:xfrm>
          <a:prstGeom prst="wedgeRoundRectCallout">
            <a:avLst>
              <a:gd name="adj1" fmla="val -26968"/>
              <a:gd name="adj2" fmla="val -127809"/>
              <a:gd name="adj3" fmla="val 16667"/>
            </a:avLst>
          </a:prstGeom>
          <a:solidFill>
            <a:srgbClr val="B4009E">
              <a:lumMod val="75000"/>
            </a:srgbClr>
          </a:solidFill>
          <a:ln w="1079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Recently Modified</a:t>
            </a:r>
          </a:p>
        </p:txBody>
      </p:sp>
    </p:spTree>
    <p:extLst>
      <p:ext uri="{BB962C8B-B14F-4D97-AF65-F5344CB8AC3E}">
        <p14:creationId xmlns:p14="http://schemas.microsoft.com/office/powerpoint/2010/main" val="1104649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lvl="0" indent="0" defTabSz="914107">
              <a:spcBef>
                <a:spcPct val="20000"/>
              </a:spcBef>
              <a:buClr>
                <a:srgbClr val="47D8FF"/>
              </a:buClr>
              <a:buSzPct val="90000"/>
              <a:buNone/>
            </a:pPr>
            <a:r>
              <a:rPr lang="en-US" sz="2400" dirty="0" err="1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var</a:t>
            </a:r>
            <a:r>
              <a:rPr lang="en-US" sz="2400" dirty="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executor = new </a:t>
            </a:r>
            <a:r>
              <a:rPr lang="en-US" sz="2400" dirty="0" err="1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SP.RequestExecutor</a:t>
            </a:r>
            <a:r>
              <a:rPr lang="en-US" sz="2400" dirty="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(_</a:t>
            </a:r>
            <a:r>
              <a:rPr lang="en-US" sz="2400" dirty="0" err="1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spPageContextInfo.webAbsoluteUrl</a:t>
            </a:r>
            <a:r>
              <a:rPr lang="en-US" sz="2400" dirty="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);</a:t>
            </a:r>
          </a:p>
          <a:p>
            <a:pPr marL="0" lvl="0" indent="0" defTabSz="914107">
              <a:spcBef>
                <a:spcPct val="20000"/>
              </a:spcBef>
              <a:buClr>
                <a:srgbClr val="47D8FF"/>
              </a:buClr>
              <a:buSzPct val="90000"/>
              <a:buNone/>
            </a:pPr>
            <a:r>
              <a:rPr lang="en-US" sz="2400" dirty="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          	</a:t>
            </a:r>
            <a:r>
              <a:rPr lang="en-US" sz="2400" dirty="0" err="1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executor.executeAsync</a:t>
            </a:r>
            <a:r>
              <a:rPr lang="en-US" sz="2400" dirty="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(</a:t>
            </a:r>
          </a:p>
          <a:p>
            <a:pPr marL="0" lvl="0" indent="0" defTabSz="914107">
              <a:spcBef>
                <a:spcPct val="20000"/>
              </a:spcBef>
              <a:buClr>
                <a:srgbClr val="47D8FF"/>
              </a:buClr>
              <a:buSzPct val="90000"/>
              <a:buNone/>
            </a:pPr>
            <a:r>
              <a:rPr lang="en-US" sz="2400" dirty="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               {</a:t>
            </a:r>
          </a:p>
          <a:p>
            <a:pPr marL="0" lvl="0" indent="0" defTabSz="914107">
              <a:spcBef>
                <a:spcPct val="20000"/>
              </a:spcBef>
              <a:buClr>
                <a:srgbClr val="47D8FF"/>
              </a:buClr>
              <a:buSzPct val="90000"/>
              <a:buNone/>
            </a:pPr>
            <a:r>
              <a:rPr lang="en-US" sz="2400" dirty="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                   </a:t>
            </a:r>
          </a:p>
          <a:p>
            <a:pPr marL="0" lvl="0" indent="0" defTabSz="914107">
              <a:spcBef>
                <a:spcPct val="20000"/>
              </a:spcBef>
              <a:buClr>
                <a:srgbClr val="47D8FF"/>
              </a:buClr>
              <a:buSzPct val="90000"/>
              <a:buNone/>
            </a:pPr>
            <a:r>
              <a:rPr lang="en-US" sz="2400" dirty="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                   url: </a:t>
            </a:r>
            <a:r>
              <a:rPr lang="en-US" sz="2400" dirty="0" err="1">
                <a:solidFill>
                  <a:schemeClr val="accent4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searchUrl</a:t>
            </a:r>
            <a:r>
              <a:rPr lang="en-US" sz="2400" dirty="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,</a:t>
            </a:r>
          </a:p>
          <a:p>
            <a:pPr marL="0" lvl="0" indent="0" defTabSz="914107">
              <a:spcBef>
                <a:spcPct val="20000"/>
              </a:spcBef>
              <a:buClr>
                <a:srgbClr val="47D8FF"/>
              </a:buClr>
              <a:buSzPct val="90000"/>
              <a:buNone/>
            </a:pPr>
            <a:r>
              <a:rPr lang="en-US" sz="2400" dirty="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                   method: "GET",</a:t>
            </a:r>
          </a:p>
          <a:p>
            <a:pPr marL="0" lvl="0" indent="0" defTabSz="914107">
              <a:spcBef>
                <a:spcPct val="20000"/>
              </a:spcBef>
              <a:buClr>
                <a:srgbClr val="47D8FF"/>
              </a:buClr>
              <a:buSzPct val="90000"/>
              <a:buNone/>
            </a:pPr>
            <a:r>
              <a:rPr lang="en-US" sz="2400" dirty="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                   headers: { "Accept": "application/</a:t>
            </a:r>
            <a:r>
              <a:rPr lang="en-US" sz="2400" dirty="0" err="1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json</a:t>
            </a:r>
            <a:r>
              <a:rPr lang="en-US" sz="2400" dirty="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; </a:t>
            </a:r>
            <a:r>
              <a:rPr lang="en-US" sz="2400" dirty="0" err="1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odata</a:t>
            </a:r>
            <a:r>
              <a:rPr lang="en-US" sz="2400" dirty="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=verbose" },</a:t>
            </a:r>
          </a:p>
          <a:p>
            <a:pPr marL="0" lvl="0" indent="0" defTabSz="914107">
              <a:spcBef>
                <a:spcPct val="20000"/>
              </a:spcBef>
              <a:buClr>
                <a:srgbClr val="47D8FF"/>
              </a:buClr>
              <a:buSzPct val="90000"/>
              <a:buNone/>
            </a:pPr>
            <a:r>
              <a:rPr lang="en-US" sz="2400" dirty="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                   success: </a:t>
            </a:r>
            <a:r>
              <a:rPr lang="en-US" sz="2400" dirty="0" err="1">
                <a:solidFill>
                  <a:schemeClr val="accent4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onGetSearchResultsSuccess</a:t>
            </a:r>
            <a:r>
              <a:rPr lang="en-US" sz="2400" dirty="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,</a:t>
            </a:r>
          </a:p>
          <a:p>
            <a:pPr marL="0" lvl="0" indent="0" defTabSz="914107">
              <a:spcBef>
                <a:spcPct val="20000"/>
              </a:spcBef>
              <a:buClr>
                <a:srgbClr val="47D8FF"/>
              </a:buClr>
              <a:buSzPct val="90000"/>
              <a:buNone/>
            </a:pPr>
            <a:r>
              <a:rPr lang="en-US" sz="2400" dirty="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                   error: </a:t>
            </a:r>
            <a:r>
              <a:rPr lang="en-US" sz="2400" dirty="0" err="1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onGetSearchResultsFail</a:t>
            </a:r>
            <a:endParaRPr lang="en-US" sz="2400" dirty="0">
              <a:solidFill>
                <a:srgbClr val="FFFFFF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lvl="0" indent="0" defTabSz="914107">
              <a:spcBef>
                <a:spcPct val="20000"/>
              </a:spcBef>
              <a:buClr>
                <a:srgbClr val="47D8FF"/>
              </a:buClr>
              <a:buSzPct val="90000"/>
              <a:buNone/>
            </a:pPr>
            <a:r>
              <a:rPr lang="en-US" sz="2400" dirty="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               }</a:t>
            </a:r>
          </a:p>
          <a:p>
            <a:pPr marL="0" lvl="0" indent="0" defTabSz="914107">
              <a:spcBef>
                <a:spcPct val="20000"/>
              </a:spcBef>
              <a:buClr>
                <a:srgbClr val="47D8FF"/>
              </a:buClr>
              <a:buSzPct val="90000"/>
              <a:buNone/>
            </a:pPr>
            <a:r>
              <a:rPr lang="en-US" sz="2400" dirty="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           );</a:t>
            </a:r>
          </a:p>
          <a:p>
            <a:pPr marL="0" indent="0">
              <a:buNone/>
            </a:pP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92500"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SharePoint </a:t>
            </a:r>
            <a:r>
              <a:rPr lang="en-US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RequestExecutor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 (</a:t>
            </a:r>
            <a:r>
              <a:rPr lang="en-US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CrossDomain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)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The cross-domain library is designed to simplify JavaScript by removing the need to work with OAuth tokens. </a:t>
            </a:r>
          </a:p>
        </p:txBody>
      </p:sp>
    </p:spTree>
    <p:extLst>
      <p:ext uri="{BB962C8B-B14F-4D97-AF65-F5344CB8AC3E}">
        <p14:creationId xmlns:p14="http://schemas.microsoft.com/office/powerpoint/2010/main" val="1614885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onGetSearchResultsSuccess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(data)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Getting the data back from SharePoint and ready to bind to our UI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8" name="Text Placeholder 1"/>
          <p:cNvSpPr txBox="1">
            <a:spLocks/>
          </p:cNvSpPr>
          <p:nvPr/>
        </p:nvSpPr>
        <p:spPr>
          <a:xfrm>
            <a:off x="460375" y="1675043"/>
            <a:ext cx="11650488" cy="5182957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336050" marR="0" indent="-336050" algn="l" defTabSz="91410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§"/>
              <a:tabLst/>
              <a:defRPr sz="3920" kern="1200" spc="0" baseline="0">
                <a:gradFill>
                  <a:gsLst>
                    <a:gs pos="7080">
                      <a:schemeClr val="tx2"/>
                    </a:gs>
                    <a:gs pos="36283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72529" marR="0" indent="-236480" algn="l" defTabSz="91410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tabLst/>
              <a:defRPr sz="2352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84115" marR="0" indent="-224033" algn="l" defTabSz="91410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tabLst/>
              <a:defRPr sz="196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08149" marR="0" indent="-224033" algn="l" defTabSz="91410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tabLst/>
              <a:defRPr sz="1764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32181" marR="0" indent="-224033" algn="l" defTabSz="91410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tabLst/>
              <a:defRPr sz="1764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13794" indent="-228527" algn="l" defTabSz="91410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850" indent="-228527" algn="l" defTabSz="91410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03" indent="-228527" algn="l" defTabSz="91410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958" indent="-228527" algn="l" defTabSz="91410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10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rgbClr val="47D8FF"/>
              </a:buClr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8C00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Parse the results from the REST Response</a:t>
            </a:r>
          </a:p>
          <a:p>
            <a:pPr marL="0" marR="0" lvl="0" indent="0" algn="l" defTabSz="91410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rgbClr val="47D8FF"/>
              </a:buClr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var</a:t>
            </a: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kumimoji="0" lang="en-US" sz="14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jsonObject</a:t>
            </a: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 = </a:t>
            </a:r>
            <a:r>
              <a:rPr kumimoji="0" lang="en-US" sz="14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JSON.parse</a:t>
            </a: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(</a:t>
            </a:r>
            <a:r>
              <a:rPr kumimoji="0" lang="en-US" sz="14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data.body</a:t>
            </a: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);</a:t>
            </a:r>
          </a:p>
          <a:p>
            <a:pPr marL="0" marR="0" lvl="0" indent="0" algn="l" defTabSz="91410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rgbClr val="47D8FF"/>
              </a:buClr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var</a:t>
            </a: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 results = jsonObject.d.query.PrimaryQueryResult.RelevantResults.Table.Rows.results;</a:t>
            </a:r>
          </a:p>
          <a:p>
            <a:pPr marL="0" marR="0" lvl="0" indent="0" algn="l" defTabSz="91410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rgbClr val="47D8FF"/>
              </a:buClr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</a:p>
          <a:p>
            <a:pPr marL="0" marR="0" lvl="0" indent="0" algn="l" defTabSz="91410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rgbClr val="47D8FF"/>
              </a:buClr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8C00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Add each result into a collection of results</a:t>
            </a:r>
            <a:endParaRPr kumimoji="0" lang="en-US" sz="1400" b="0" i="0" u="none" strike="noStrike" kern="1200" cap="none" spc="0" normalizeH="0" baseline="0" noProof="0" dirty="0" smtClean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marR="0" lvl="0" indent="0" algn="l" defTabSz="91410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rgbClr val="47D8FF"/>
              </a:buClr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var</a:t>
            </a: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kumimoji="0" lang="en-US" sz="14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ResultList</a:t>
            </a: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 = []</a:t>
            </a:r>
          </a:p>
          <a:p>
            <a:pPr marL="0" marR="0" lvl="0" indent="0" algn="l" defTabSz="91410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rgbClr val="47D8FF"/>
              </a:buClr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$.each(results, function (index, result) {</a:t>
            </a:r>
          </a:p>
          <a:p>
            <a:pPr marL="0" marR="0" lvl="0" indent="0" algn="l" defTabSz="91410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rgbClr val="47D8FF"/>
              </a:buClr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8C00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     Parse the Tenant Name and Email Address to build the link to Delve</a:t>
            </a:r>
          </a:p>
          <a:p>
            <a:pPr marL="0" marR="0" lvl="0" indent="0" algn="l" defTabSz="91410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rgbClr val="47D8FF"/>
              </a:buClr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     </a:t>
            </a:r>
            <a:r>
              <a:rPr kumimoji="0" lang="en-US" sz="14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var</a:t>
            </a: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kumimoji="0" lang="en-US" sz="14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delveUrl</a:t>
            </a: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 = _</a:t>
            </a:r>
            <a:r>
              <a:rPr kumimoji="0" lang="en-US" sz="14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spPageContextInfo.webAbsoluteUrl.split</a:t>
            </a: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(".")[0] + "-my.sharepoint.com/_layouts/15/</a:t>
            </a:r>
            <a:r>
              <a:rPr kumimoji="0" lang="en-US" sz="14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me.aspx?p</a:t>
            </a: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=" +      </a:t>
            </a:r>
            <a:b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     </a:t>
            </a:r>
            <a:r>
              <a:rPr kumimoji="0" lang="en-US" sz="14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encodeURIComponent</a:t>
            </a: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(</a:t>
            </a:r>
            <a:r>
              <a:rPr kumimoji="0" lang="en-US" sz="14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result.Cells.results</a:t>
            </a: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[10].Value) + "&amp;v=work";</a:t>
            </a:r>
          </a:p>
          <a:p>
            <a:pPr marL="0" marR="0" lvl="0" indent="0" algn="l" defTabSz="91410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rgbClr val="47D8FF"/>
              </a:buClr>
              <a:buSzPct val="90000"/>
              <a:buFont typeface="Wingdings" panose="05000000000000000000" pitchFamily="2" charset="2"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 smtClean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marR="0" lvl="0" indent="0" algn="l" defTabSz="91410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rgbClr val="47D8FF"/>
              </a:buClr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    </a:t>
            </a:r>
            <a:r>
              <a:rPr kumimoji="0" 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8C00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 Push each result from search into the structured collection</a:t>
            </a: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/>
            </a:r>
            <a:b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     </a:t>
            </a:r>
            <a:r>
              <a:rPr kumimoji="0" lang="en-US" sz="14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ResultList.push</a:t>
            </a: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({</a:t>
            </a:r>
          </a:p>
          <a:p>
            <a:pPr marL="0" marR="0" lvl="0" indent="0" algn="l" defTabSz="91410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rgbClr val="47D8FF"/>
              </a:buClr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	</a:t>
            </a:r>
            <a:r>
              <a:rPr kumimoji="0" lang="en-US" sz="14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Department:result.Cells.results</a:t>
            </a: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[2].Value,	</a:t>
            </a:r>
            <a:r>
              <a:rPr kumimoji="0" lang="en-US" sz="14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JobTitle:result.Cells.results</a:t>
            </a: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[3].Value,</a:t>
            </a:r>
          </a:p>
          <a:p>
            <a:pPr marL="0" marR="0" lvl="0" indent="0" algn="l" defTabSz="91410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rgbClr val="47D8FF"/>
              </a:buClr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	</a:t>
            </a:r>
            <a:r>
              <a:rPr kumimoji="0" lang="en-US" sz="14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Memberships:result.Cells.results</a:t>
            </a: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[4].</a:t>
            </a:r>
            <a:r>
              <a:rPr kumimoji="0" lang="en-US" sz="14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Value.split</a:t>
            </a: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(";"),</a:t>
            </a:r>
          </a:p>
          <a:p>
            <a:pPr marL="0" marR="0" lvl="0" indent="0" algn="l" defTabSz="91410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rgbClr val="47D8FF"/>
              </a:buClr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	</a:t>
            </a:r>
            <a:r>
              <a:rPr kumimoji="0" lang="en-US" sz="14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Path:result.Cells.results</a:t>
            </a: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[5].Value,		</a:t>
            </a:r>
            <a:r>
              <a:rPr kumimoji="0" lang="en-US" sz="14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PictureURL:result.Cells.results</a:t>
            </a: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[6].Value,</a:t>
            </a:r>
          </a:p>
          <a:p>
            <a:pPr marL="0" marR="0" lvl="0" indent="0" algn="l" defTabSz="91410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rgbClr val="47D8FF"/>
              </a:buClr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	</a:t>
            </a:r>
            <a:r>
              <a:rPr kumimoji="0" lang="en-US" sz="14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PreferredName:result.Cells.results</a:t>
            </a: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[7].Value,	</a:t>
            </a:r>
            <a:r>
              <a:rPr kumimoji="0" lang="en-US" sz="14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SipAddress:result.Cells.results</a:t>
            </a: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[8].Value,</a:t>
            </a:r>
          </a:p>
          <a:p>
            <a:pPr marL="0" marR="0" lvl="0" indent="0" algn="l" defTabSz="91410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rgbClr val="47D8FF"/>
              </a:buClr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	</a:t>
            </a:r>
            <a:r>
              <a:rPr kumimoji="0" lang="en-US" sz="14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Skills:result.Cells.results</a:t>
            </a: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[9].Value,		</a:t>
            </a:r>
            <a:r>
              <a:rPr kumimoji="0" lang="en-US" sz="14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WorkEmail:result.Cells.results</a:t>
            </a: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[10].Value, 	</a:t>
            </a:r>
            <a:r>
              <a:rPr kumimoji="0" lang="en-US" sz="14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WorkPhone:result.Cells.results</a:t>
            </a: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[11].Value,	</a:t>
            </a:r>
            <a:r>
              <a:rPr kumimoji="0" lang="en-US" sz="14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MobilePhone:result.Cells.results</a:t>
            </a: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[12].Value, 	</a:t>
            </a:r>
            <a:r>
              <a:rPr kumimoji="0" lang="en-US" sz="14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OfficeNumber:result.Cells.results</a:t>
            </a: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[13].Value,	</a:t>
            </a:r>
            <a:r>
              <a:rPr kumimoji="0" lang="en-US" sz="14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HierarchyUrl:result.Cells.results</a:t>
            </a: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[14].Value,	</a:t>
            </a:r>
          </a:p>
          <a:p>
            <a:pPr marL="0" marR="0" lvl="0" indent="0" algn="l" defTabSz="91410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rgbClr val="47D8FF"/>
              </a:buClr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	</a:t>
            </a:r>
            <a:r>
              <a:rPr kumimoji="0" lang="en-US" sz="14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DelveURL:delveUrl</a:t>
            </a: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,			</a:t>
            </a:r>
            <a:r>
              <a:rPr kumimoji="0" lang="en-US" sz="14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DocId:result.Cells.results</a:t>
            </a: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[1].Value });</a:t>
            </a:r>
          </a:p>
          <a:p>
            <a:pPr marL="0" marR="0" lvl="0" indent="0" algn="l" defTabSz="91410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rgbClr val="47D8FF"/>
              </a:buClr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});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3525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saturation sat="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647" b="23951"/>
          <a:stretch/>
        </p:blipFill>
        <p:spPr>
          <a:xfrm>
            <a:off x="2029977" y="1080218"/>
            <a:ext cx="10235532" cy="5766849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0" y="0"/>
            <a:ext cx="2010032" cy="2010032"/>
            <a:chOff x="6898791" y="4104955"/>
            <a:chExt cx="2010032" cy="2010032"/>
          </a:xfrm>
        </p:grpSpPr>
        <p:sp>
          <p:nvSpPr>
            <p:cNvPr id="6" name="Rectangle 5"/>
            <p:cNvSpPr/>
            <p:nvPr/>
          </p:nvSpPr>
          <p:spPr>
            <a:xfrm>
              <a:off x="6898791" y="4104955"/>
              <a:ext cx="2010032" cy="201003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918736" y="5185173"/>
              <a:ext cx="173057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All</a:t>
              </a:r>
            </a:p>
            <a:p>
              <a:r>
                <a:rPr lang="en-US" dirty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Together</a:t>
              </a:r>
            </a:p>
            <a:p>
              <a:r>
                <a:rPr lang="en-US" dirty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Now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59241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Person Card Template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This basic unordered list is used to create the cards for the rows returned from SharePoint Search</a:t>
            </a:r>
          </a:p>
          <a:p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72219" y="1836625"/>
            <a:ext cx="11547894" cy="35609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107">
              <a:lnSpc>
                <a:spcPct val="90000"/>
              </a:lnSpc>
              <a:spcBef>
                <a:spcPct val="20000"/>
              </a:spcBef>
              <a:buClr>
                <a:srgbClr val="47D8FF"/>
              </a:buClr>
              <a:buSzPct val="90000"/>
            </a:pPr>
            <a:r>
              <a:rPr lang="en-US" sz="1400" dirty="0">
                <a:solidFill>
                  <a:srgbClr val="FFFFFF"/>
                </a:solidFill>
                <a:latin typeface="Museo Sans 300" panose="02000000000000000000" pitchFamily="2" charset="0"/>
              </a:rPr>
              <a:t>&lt;!--Start the main content body --&gt;</a:t>
            </a:r>
          </a:p>
          <a:p>
            <a:pPr lvl="0" defTabSz="914107">
              <a:lnSpc>
                <a:spcPct val="90000"/>
              </a:lnSpc>
              <a:spcBef>
                <a:spcPct val="20000"/>
              </a:spcBef>
              <a:buClr>
                <a:srgbClr val="47D8FF"/>
              </a:buClr>
              <a:buSzPct val="90000"/>
            </a:pPr>
            <a:r>
              <a:rPr lang="en-US" sz="1400" dirty="0">
                <a:solidFill>
                  <a:srgbClr val="FFFFFF"/>
                </a:solidFill>
                <a:latin typeface="Museo Sans 300" panose="02000000000000000000" pitchFamily="2" charset="0"/>
              </a:rPr>
              <a:t>&lt;div class="</a:t>
            </a:r>
            <a:r>
              <a:rPr lang="en-US" sz="1400" dirty="0" err="1">
                <a:solidFill>
                  <a:srgbClr val="FFFFFF"/>
                </a:solidFill>
                <a:latin typeface="Museo Sans 300" panose="02000000000000000000" pitchFamily="2" charset="0"/>
              </a:rPr>
              <a:t>cardPanel</a:t>
            </a:r>
            <a:r>
              <a:rPr lang="en-US" sz="1400" dirty="0">
                <a:solidFill>
                  <a:srgbClr val="FFFFFF"/>
                </a:solidFill>
                <a:latin typeface="Museo Sans 300" panose="02000000000000000000" pitchFamily="2" charset="0"/>
              </a:rPr>
              <a:t>" id="</a:t>
            </a:r>
            <a:r>
              <a:rPr lang="en-US" sz="1400" dirty="0" err="1">
                <a:solidFill>
                  <a:srgbClr val="FFFFFF"/>
                </a:solidFill>
                <a:latin typeface="Museo Sans 300" panose="02000000000000000000" pitchFamily="2" charset="0"/>
              </a:rPr>
              <a:t>cardPanel</a:t>
            </a:r>
            <a:r>
              <a:rPr lang="en-US" sz="1400" dirty="0">
                <a:solidFill>
                  <a:srgbClr val="FFFFFF"/>
                </a:solidFill>
                <a:latin typeface="Museo Sans 300" panose="02000000000000000000" pitchFamily="2" charset="0"/>
              </a:rPr>
              <a:t>"&gt;</a:t>
            </a:r>
          </a:p>
          <a:p>
            <a:pPr lvl="0" defTabSz="914107">
              <a:lnSpc>
                <a:spcPct val="90000"/>
              </a:lnSpc>
              <a:spcBef>
                <a:spcPct val="20000"/>
              </a:spcBef>
              <a:buClr>
                <a:srgbClr val="47D8FF"/>
              </a:buClr>
              <a:buSzPct val="90000"/>
            </a:pPr>
            <a:r>
              <a:rPr lang="en-US" sz="1400" dirty="0">
                <a:solidFill>
                  <a:srgbClr val="FFFFFF"/>
                </a:solidFill>
                <a:latin typeface="Museo Sans 300" panose="02000000000000000000" pitchFamily="2" charset="0"/>
              </a:rPr>
              <a:t>     &lt;</a:t>
            </a:r>
            <a:r>
              <a:rPr lang="en-US" sz="1400" dirty="0" err="1">
                <a:solidFill>
                  <a:srgbClr val="FFFFFF"/>
                </a:solidFill>
                <a:latin typeface="Museo Sans 300" panose="02000000000000000000" pitchFamily="2" charset="0"/>
              </a:rPr>
              <a:t>ul</a:t>
            </a:r>
            <a:r>
              <a:rPr lang="en-US" sz="1400" dirty="0">
                <a:solidFill>
                  <a:srgbClr val="FFFFFF"/>
                </a:solidFill>
                <a:latin typeface="Museo Sans 300" panose="02000000000000000000" pitchFamily="2" charset="0"/>
              </a:rPr>
              <a:t> class="</a:t>
            </a:r>
            <a:r>
              <a:rPr lang="en-US" sz="1400" dirty="0" err="1">
                <a:solidFill>
                  <a:srgbClr val="FFFFFF"/>
                </a:solidFill>
                <a:latin typeface="Museo Sans 300" panose="02000000000000000000" pitchFamily="2" charset="0"/>
              </a:rPr>
              <a:t>cardPanelUL</a:t>
            </a:r>
            <a:r>
              <a:rPr lang="en-US" sz="1400" dirty="0">
                <a:solidFill>
                  <a:srgbClr val="FFFFFF"/>
                </a:solidFill>
                <a:latin typeface="Museo Sans 300" panose="02000000000000000000" pitchFamily="2" charset="0"/>
              </a:rPr>
              <a:t>" id="</a:t>
            </a:r>
            <a:r>
              <a:rPr lang="en-US" sz="1400" dirty="0" err="1">
                <a:solidFill>
                  <a:srgbClr val="FFFFFF"/>
                </a:solidFill>
                <a:latin typeface="Museo Sans 300" panose="02000000000000000000" pitchFamily="2" charset="0"/>
              </a:rPr>
              <a:t>cardPanelUL</a:t>
            </a:r>
            <a:r>
              <a:rPr lang="en-US" sz="1400" dirty="0">
                <a:solidFill>
                  <a:srgbClr val="FFFFFF"/>
                </a:solidFill>
                <a:latin typeface="Museo Sans 300" panose="02000000000000000000" pitchFamily="2" charset="0"/>
              </a:rPr>
              <a:t>"&gt;</a:t>
            </a:r>
          </a:p>
          <a:p>
            <a:pPr lvl="0" defTabSz="914107">
              <a:lnSpc>
                <a:spcPct val="90000"/>
              </a:lnSpc>
              <a:spcBef>
                <a:spcPct val="20000"/>
              </a:spcBef>
              <a:buClr>
                <a:srgbClr val="47D8FF"/>
              </a:buClr>
              <a:buSzPct val="90000"/>
            </a:pPr>
            <a:r>
              <a:rPr lang="en-US" sz="1400" dirty="0">
                <a:solidFill>
                  <a:srgbClr val="FFFFFF"/>
                </a:solidFill>
                <a:latin typeface="Museo Sans 300" panose="02000000000000000000" pitchFamily="2" charset="0"/>
              </a:rPr>
              <a:t>        &lt;li </a:t>
            </a:r>
            <a:r>
              <a:rPr lang="en-US" sz="1400" b="1" dirty="0">
                <a:solidFill>
                  <a:srgbClr val="FFC000"/>
                </a:solidFill>
                <a:latin typeface="Museo Sans 300" panose="02000000000000000000" pitchFamily="2" charset="0"/>
              </a:rPr>
              <a:t>ng-repeat="x in </a:t>
            </a:r>
            <a:r>
              <a:rPr lang="en-US" sz="1400" b="1" dirty="0" err="1">
                <a:solidFill>
                  <a:srgbClr val="FFC000"/>
                </a:solidFill>
                <a:latin typeface="Museo Sans 300" panose="02000000000000000000" pitchFamily="2" charset="0"/>
              </a:rPr>
              <a:t>searchResults</a:t>
            </a:r>
            <a:r>
              <a:rPr lang="en-US" sz="1400" b="1" dirty="0">
                <a:solidFill>
                  <a:srgbClr val="FFC000"/>
                </a:solidFill>
                <a:latin typeface="Museo Sans 300" panose="02000000000000000000" pitchFamily="2" charset="0"/>
              </a:rPr>
              <a:t>"</a:t>
            </a:r>
            <a:r>
              <a:rPr lang="en-US" sz="1400" dirty="0">
                <a:solidFill>
                  <a:srgbClr val="FFC000"/>
                </a:solidFill>
                <a:latin typeface="Museo Sans 300" panose="02000000000000000000" pitchFamily="2" charset="0"/>
              </a:rPr>
              <a:t> </a:t>
            </a:r>
            <a:r>
              <a:rPr lang="en-US" sz="1400" dirty="0">
                <a:solidFill>
                  <a:srgbClr val="FFFFFF"/>
                </a:solidFill>
                <a:latin typeface="Museo Sans 300" panose="02000000000000000000" pitchFamily="2" charset="0"/>
              </a:rPr>
              <a:t>class="</a:t>
            </a:r>
            <a:r>
              <a:rPr lang="en-US" sz="1400" dirty="0" err="1">
                <a:solidFill>
                  <a:srgbClr val="FFFFFF"/>
                </a:solidFill>
                <a:latin typeface="Museo Sans 300" panose="02000000000000000000" pitchFamily="2" charset="0"/>
              </a:rPr>
              <a:t>cardBox</a:t>
            </a:r>
            <a:r>
              <a:rPr lang="en-US" sz="1400" dirty="0">
                <a:solidFill>
                  <a:srgbClr val="FFFFFF"/>
                </a:solidFill>
                <a:latin typeface="Museo Sans 300" panose="02000000000000000000" pitchFamily="2" charset="0"/>
              </a:rPr>
              <a:t>" id="</a:t>
            </a:r>
            <a:r>
              <a:rPr lang="en-US" sz="1400" dirty="0" err="1">
                <a:solidFill>
                  <a:srgbClr val="FFFFFF"/>
                </a:solidFill>
                <a:latin typeface="Museo Sans 300" panose="02000000000000000000" pitchFamily="2" charset="0"/>
              </a:rPr>
              <a:t>cardBox</a:t>
            </a:r>
            <a:r>
              <a:rPr lang="en-US" sz="1400" dirty="0">
                <a:solidFill>
                  <a:srgbClr val="FFFFFF"/>
                </a:solidFill>
                <a:latin typeface="Museo Sans 300" panose="02000000000000000000" pitchFamily="2" charset="0"/>
              </a:rPr>
              <a:t>" </a:t>
            </a:r>
            <a:r>
              <a:rPr lang="en-US" sz="1400" b="1" dirty="0">
                <a:solidFill>
                  <a:srgbClr val="FFC000"/>
                </a:solidFill>
                <a:latin typeface="Museo Sans 300" panose="02000000000000000000" pitchFamily="2" charset="0"/>
              </a:rPr>
              <a:t>ng-click="</a:t>
            </a:r>
            <a:r>
              <a:rPr lang="en-US" sz="1400" b="1" dirty="0" err="1">
                <a:solidFill>
                  <a:srgbClr val="FFC000"/>
                </a:solidFill>
                <a:latin typeface="Museo Sans 300" panose="02000000000000000000" pitchFamily="2" charset="0"/>
              </a:rPr>
              <a:t>itemSelected</a:t>
            </a:r>
            <a:r>
              <a:rPr lang="en-US" sz="1400" b="1" dirty="0">
                <a:solidFill>
                  <a:srgbClr val="FFC000"/>
                </a:solidFill>
                <a:latin typeface="Museo Sans 300" panose="02000000000000000000" pitchFamily="2" charset="0"/>
              </a:rPr>
              <a:t>(x)</a:t>
            </a:r>
            <a:r>
              <a:rPr lang="en-US" sz="1400" dirty="0">
                <a:solidFill>
                  <a:srgbClr val="FFFFFF"/>
                </a:solidFill>
                <a:latin typeface="Museo Sans 300" panose="02000000000000000000" pitchFamily="2" charset="0"/>
              </a:rPr>
              <a:t>"&gt;</a:t>
            </a:r>
          </a:p>
          <a:p>
            <a:pPr lvl="0" defTabSz="914107">
              <a:lnSpc>
                <a:spcPct val="90000"/>
              </a:lnSpc>
              <a:spcBef>
                <a:spcPct val="20000"/>
              </a:spcBef>
              <a:buClr>
                <a:srgbClr val="47D8FF"/>
              </a:buClr>
              <a:buSzPct val="90000"/>
            </a:pPr>
            <a:r>
              <a:rPr lang="en-US" sz="1400" dirty="0">
                <a:solidFill>
                  <a:srgbClr val="FFFFFF"/>
                </a:solidFill>
                <a:latin typeface="Museo Sans 300" panose="02000000000000000000" pitchFamily="2" charset="0"/>
              </a:rPr>
              <a:t>           &lt;</a:t>
            </a:r>
            <a:r>
              <a:rPr lang="en-US" sz="1400" dirty="0" err="1">
                <a:solidFill>
                  <a:srgbClr val="FFFFFF"/>
                </a:solidFill>
                <a:latin typeface="Museo Sans 300" panose="02000000000000000000" pitchFamily="2" charset="0"/>
              </a:rPr>
              <a:t>ul</a:t>
            </a:r>
            <a:r>
              <a:rPr lang="en-US" sz="1400" dirty="0">
                <a:solidFill>
                  <a:srgbClr val="FFFFFF"/>
                </a:solidFill>
                <a:latin typeface="Museo Sans 300" panose="02000000000000000000" pitchFamily="2" charset="0"/>
              </a:rPr>
              <a:t> class="</a:t>
            </a:r>
            <a:r>
              <a:rPr lang="en-US" sz="1400" dirty="0" err="1">
                <a:solidFill>
                  <a:srgbClr val="FFFFFF"/>
                </a:solidFill>
                <a:latin typeface="Museo Sans 300" panose="02000000000000000000" pitchFamily="2" charset="0"/>
              </a:rPr>
              <a:t>cardPanelUL</a:t>
            </a:r>
            <a:r>
              <a:rPr lang="en-US" sz="1400" dirty="0">
                <a:solidFill>
                  <a:srgbClr val="FFFFFF"/>
                </a:solidFill>
                <a:latin typeface="Museo Sans 300" panose="02000000000000000000" pitchFamily="2" charset="0"/>
              </a:rPr>
              <a:t>" &gt;</a:t>
            </a:r>
          </a:p>
          <a:p>
            <a:pPr lvl="0" defTabSz="914107">
              <a:lnSpc>
                <a:spcPct val="90000"/>
              </a:lnSpc>
              <a:spcBef>
                <a:spcPct val="20000"/>
              </a:spcBef>
              <a:buClr>
                <a:srgbClr val="47D8FF"/>
              </a:buClr>
              <a:buSzPct val="90000"/>
            </a:pPr>
            <a:r>
              <a:rPr lang="en-US" sz="1400" dirty="0">
                <a:solidFill>
                  <a:srgbClr val="FFFFFF"/>
                </a:solidFill>
                <a:latin typeface="Museo Sans 300" panose="02000000000000000000" pitchFamily="2" charset="0"/>
              </a:rPr>
              <a:t>	&lt;li class="</a:t>
            </a:r>
            <a:r>
              <a:rPr lang="en-US" sz="1400" dirty="0" err="1">
                <a:solidFill>
                  <a:srgbClr val="FFFFFF"/>
                </a:solidFill>
                <a:latin typeface="Museo Sans 300" panose="02000000000000000000" pitchFamily="2" charset="0"/>
              </a:rPr>
              <a:t>CardTitle</a:t>
            </a:r>
            <a:r>
              <a:rPr lang="en-US" sz="1400" dirty="0">
                <a:solidFill>
                  <a:srgbClr val="FFFFFF"/>
                </a:solidFill>
                <a:latin typeface="Museo Sans 300" panose="02000000000000000000" pitchFamily="2" charset="0"/>
              </a:rPr>
              <a:t>"&gt;</a:t>
            </a:r>
            <a:r>
              <a:rPr lang="en-US" sz="1400" b="1" dirty="0">
                <a:solidFill>
                  <a:srgbClr val="FFC000"/>
                </a:solidFill>
                <a:latin typeface="Museo Sans 300" panose="02000000000000000000" pitchFamily="2" charset="0"/>
              </a:rPr>
              <a:t>{{</a:t>
            </a:r>
            <a:r>
              <a:rPr lang="en-US" sz="1400" b="1" dirty="0" err="1">
                <a:solidFill>
                  <a:srgbClr val="FFC000"/>
                </a:solidFill>
                <a:latin typeface="Museo Sans 300" panose="02000000000000000000" pitchFamily="2" charset="0"/>
              </a:rPr>
              <a:t>x.PreferredName</a:t>
            </a:r>
            <a:r>
              <a:rPr lang="en-US" sz="1400" b="1" dirty="0">
                <a:solidFill>
                  <a:srgbClr val="FFC000"/>
                </a:solidFill>
                <a:latin typeface="Museo Sans 300" panose="02000000000000000000" pitchFamily="2" charset="0"/>
              </a:rPr>
              <a:t>}}</a:t>
            </a:r>
            <a:r>
              <a:rPr lang="en-US" sz="1400" dirty="0">
                <a:solidFill>
                  <a:srgbClr val="FFFFFF"/>
                </a:solidFill>
                <a:latin typeface="Museo Sans 300" panose="02000000000000000000" pitchFamily="2" charset="0"/>
              </a:rPr>
              <a:t>&lt;/li&gt;</a:t>
            </a:r>
          </a:p>
          <a:p>
            <a:pPr lvl="0" defTabSz="914107">
              <a:lnSpc>
                <a:spcPct val="90000"/>
              </a:lnSpc>
              <a:spcBef>
                <a:spcPct val="20000"/>
              </a:spcBef>
              <a:buClr>
                <a:srgbClr val="47D8FF"/>
              </a:buClr>
              <a:buSzPct val="90000"/>
            </a:pPr>
            <a:r>
              <a:rPr lang="en-US" sz="1400" dirty="0">
                <a:solidFill>
                  <a:srgbClr val="FFFFFF"/>
                </a:solidFill>
                <a:latin typeface="Museo Sans 300" panose="02000000000000000000" pitchFamily="2" charset="0"/>
              </a:rPr>
              <a:t>	&lt;li class="</a:t>
            </a:r>
            <a:r>
              <a:rPr lang="en-US" sz="1400" dirty="0" err="1">
                <a:solidFill>
                  <a:srgbClr val="FFFFFF"/>
                </a:solidFill>
                <a:latin typeface="Museo Sans 300" panose="02000000000000000000" pitchFamily="2" charset="0"/>
              </a:rPr>
              <a:t>CardText</a:t>
            </a:r>
            <a:r>
              <a:rPr lang="en-US" sz="1400" dirty="0">
                <a:solidFill>
                  <a:srgbClr val="FFFFFF"/>
                </a:solidFill>
                <a:latin typeface="Museo Sans 300" panose="02000000000000000000" pitchFamily="2" charset="0"/>
              </a:rPr>
              <a:t>"&gt; &lt;/li&gt;</a:t>
            </a:r>
          </a:p>
          <a:p>
            <a:pPr lvl="0" defTabSz="914107">
              <a:lnSpc>
                <a:spcPct val="90000"/>
              </a:lnSpc>
              <a:spcBef>
                <a:spcPct val="20000"/>
              </a:spcBef>
              <a:buClr>
                <a:srgbClr val="47D8FF"/>
              </a:buClr>
              <a:buSzPct val="90000"/>
            </a:pPr>
            <a:r>
              <a:rPr lang="en-US" sz="1400" dirty="0">
                <a:solidFill>
                  <a:srgbClr val="FFFFFF"/>
                </a:solidFill>
                <a:latin typeface="Museo Sans 300" panose="02000000000000000000" pitchFamily="2" charset="0"/>
              </a:rPr>
              <a:t>	&lt;li class="</a:t>
            </a:r>
            <a:r>
              <a:rPr lang="en-US" sz="1400" dirty="0" err="1">
                <a:solidFill>
                  <a:srgbClr val="FFFFFF"/>
                </a:solidFill>
                <a:latin typeface="Museo Sans 300" panose="02000000000000000000" pitchFamily="2" charset="0"/>
              </a:rPr>
              <a:t>CardText</a:t>
            </a:r>
            <a:r>
              <a:rPr lang="en-US" sz="1400" dirty="0">
                <a:solidFill>
                  <a:srgbClr val="FFFFFF"/>
                </a:solidFill>
                <a:latin typeface="Museo Sans 300" panose="02000000000000000000" pitchFamily="2" charset="0"/>
              </a:rPr>
              <a:t>"&gt;</a:t>
            </a:r>
            <a:r>
              <a:rPr lang="en-US" sz="1400" b="1" dirty="0">
                <a:solidFill>
                  <a:srgbClr val="FFC000"/>
                </a:solidFill>
                <a:latin typeface="Museo Sans 300" panose="02000000000000000000" pitchFamily="2" charset="0"/>
              </a:rPr>
              <a:t>{{</a:t>
            </a:r>
            <a:r>
              <a:rPr lang="en-US" sz="1400" b="1" dirty="0" err="1">
                <a:solidFill>
                  <a:srgbClr val="FFC000"/>
                </a:solidFill>
                <a:latin typeface="Museo Sans 300" panose="02000000000000000000" pitchFamily="2" charset="0"/>
              </a:rPr>
              <a:t>x.Department</a:t>
            </a:r>
            <a:r>
              <a:rPr lang="en-US" sz="1400" b="1" dirty="0">
                <a:solidFill>
                  <a:srgbClr val="FFC000"/>
                </a:solidFill>
                <a:latin typeface="Museo Sans 300" panose="02000000000000000000" pitchFamily="2" charset="0"/>
              </a:rPr>
              <a:t>}}</a:t>
            </a:r>
            <a:r>
              <a:rPr lang="en-US" sz="1400" dirty="0">
                <a:solidFill>
                  <a:srgbClr val="FFFFFF"/>
                </a:solidFill>
                <a:latin typeface="Museo Sans 300" panose="02000000000000000000" pitchFamily="2" charset="0"/>
              </a:rPr>
              <a:t>&lt;/li&gt;</a:t>
            </a:r>
          </a:p>
          <a:p>
            <a:pPr lvl="0" defTabSz="914107">
              <a:lnSpc>
                <a:spcPct val="90000"/>
              </a:lnSpc>
              <a:spcBef>
                <a:spcPct val="20000"/>
              </a:spcBef>
              <a:buClr>
                <a:srgbClr val="47D8FF"/>
              </a:buClr>
              <a:buSzPct val="90000"/>
            </a:pPr>
            <a:r>
              <a:rPr lang="en-US" sz="1400" dirty="0">
                <a:solidFill>
                  <a:srgbClr val="FFFFFF"/>
                </a:solidFill>
                <a:latin typeface="Museo Sans 300" panose="02000000000000000000" pitchFamily="2" charset="0"/>
              </a:rPr>
              <a:t>	&lt;li class="</a:t>
            </a:r>
            <a:r>
              <a:rPr lang="en-US" sz="1400" dirty="0" err="1">
                <a:solidFill>
                  <a:srgbClr val="FFFFFF"/>
                </a:solidFill>
                <a:latin typeface="Museo Sans 300" panose="02000000000000000000" pitchFamily="2" charset="0"/>
              </a:rPr>
              <a:t>CardText</a:t>
            </a:r>
            <a:r>
              <a:rPr lang="en-US" sz="1400" dirty="0">
                <a:solidFill>
                  <a:srgbClr val="FFFFFF"/>
                </a:solidFill>
                <a:latin typeface="Museo Sans 300" panose="02000000000000000000" pitchFamily="2" charset="0"/>
              </a:rPr>
              <a:t>"&gt;&lt;</a:t>
            </a:r>
            <a:r>
              <a:rPr lang="en-US" sz="1400" dirty="0" err="1">
                <a:solidFill>
                  <a:srgbClr val="FFFFFF"/>
                </a:solidFill>
                <a:latin typeface="Museo Sans 300" panose="02000000000000000000" pitchFamily="2" charset="0"/>
              </a:rPr>
              <a:t>img</a:t>
            </a:r>
            <a:r>
              <a:rPr lang="en-US" sz="1400" dirty="0">
                <a:solidFill>
                  <a:srgbClr val="FFFFFF"/>
                </a:solidFill>
                <a:latin typeface="Museo Sans 300" panose="02000000000000000000" pitchFamily="2" charset="0"/>
              </a:rPr>
              <a:t> class="</a:t>
            </a:r>
            <a:r>
              <a:rPr lang="en-US" sz="1400" dirty="0" err="1">
                <a:solidFill>
                  <a:srgbClr val="FFFFFF"/>
                </a:solidFill>
                <a:latin typeface="Museo Sans 300" panose="02000000000000000000" pitchFamily="2" charset="0"/>
              </a:rPr>
              <a:t>CardPhoto</a:t>
            </a:r>
            <a:r>
              <a:rPr lang="en-US" sz="1400" dirty="0">
                <a:solidFill>
                  <a:srgbClr val="FFFFFF"/>
                </a:solidFill>
                <a:latin typeface="Museo Sans 300" panose="02000000000000000000" pitchFamily="2" charset="0"/>
              </a:rPr>
              <a:t>" 		</a:t>
            </a:r>
            <a:r>
              <a:rPr lang="en-US" sz="1400" dirty="0" err="1">
                <a:solidFill>
                  <a:srgbClr val="FFFFFF"/>
                </a:solidFill>
                <a:latin typeface="Museo Sans 300" panose="02000000000000000000" pitchFamily="2" charset="0"/>
              </a:rPr>
              <a:t>src</a:t>
            </a:r>
            <a:r>
              <a:rPr lang="en-US" sz="1400" dirty="0">
                <a:solidFill>
                  <a:srgbClr val="FFFFFF"/>
                </a:solidFill>
                <a:latin typeface="Museo Sans 300" panose="02000000000000000000" pitchFamily="2" charset="0"/>
              </a:rPr>
              <a:t>="//outlook.office365.com/</a:t>
            </a:r>
            <a:r>
              <a:rPr lang="en-US" sz="1400" dirty="0" err="1">
                <a:solidFill>
                  <a:srgbClr val="FFFFFF"/>
                </a:solidFill>
                <a:latin typeface="Museo Sans 300" panose="02000000000000000000" pitchFamily="2" charset="0"/>
              </a:rPr>
              <a:t>owa</a:t>
            </a:r>
            <a:r>
              <a:rPr lang="en-US" sz="1400" dirty="0">
                <a:solidFill>
                  <a:srgbClr val="FFFFFF"/>
                </a:solidFill>
                <a:latin typeface="Museo Sans 300" panose="02000000000000000000" pitchFamily="2" charset="0"/>
              </a:rPr>
              <a:t>/</a:t>
            </a:r>
            <a:r>
              <a:rPr lang="en-US" sz="1400" dirty="0" err="1">
                <a:solidFill>
                  <a:srgbClr val="FFFFFF"/>
                </a:solidFill>
                <a:latin typeface="Museo Sans 300" panose="02000000000000000000" pitchFamily="2" charset="0"/>
              </a:rPr>
              <a:t>service.svc</a:t>
            </a:r>
            <a:r>
              <a:rPr lang="en-US" sz="1400" dirty="0">
                <a:solidFill>
                  <a:srgbClr val="FFFFFF"/>
                </a:solidFill>
                <a:latin typeface="Museo Sans 300" panose="02000000000000000000" pitchFamily="2" charset="0"/>
              </a:rPr>
              <a:t>/s/</a:t>
            </a:r>
            <a:r>
              <a:rPr lang="en-US" sz="1400" dirty="0" err="1">
                <a:solidFill>
                  <a:srgbClr val="FFFFFF"/>
                </a:solidFill>
                <a:latin typeface="Museo Sans 300" panose="02000000000000000000" pitchFamily="2" charset="0"/>
              </a:rPr>
              <a:t>GetPersonaPhoto?email</a:t>
            </a:r>
            <a:r>
              <a:rPr lang="en-US" sz="1400" dirty="0">
                <a:solidFill>
                  <a:srgbClr val="FFFFFF"/>
                </a:solidFill>
                <a:latin typeface="Museo Sans 300" panose="02000000000000000000" pitchFamily="2" charset="0"/>
              </a:rPr>
              <a:t>=</a:t>
            </a:r>
            <a:r>
              <a:rPr lang="en-US" sz="1400" b="1" dirty="0">
                <a:solidFill>
                  <a:srgbClr val="FFC000"/>
                </a:solidFill>
                <a:latin typeface="Museo Sans 300" panose="02000000000000000000" pitchFamily="2" charset="0"/>
              </a:rPr>
              <a:t>{{</a:t>
            </a:r>
            <a:r>
              <a:rPr lang="en-US" sz="1400" b="1" dirty="0" err="1">
                <a:solidFill>
                  <a:srgbClr val="FFC000"/>
                </a:solidFill>
                <a:latin typeface="Museo Sans 300" panose="02000000000000000000" pitchFamily="2" charset="0"/>
              </a:rPr>
              <a:t>x.WorkEmail</a:t>
            </a:r>
            <a:r>
              <a:rPr lang="en-US" sz="1400" b="1" dirty="0">
                <a:solidFill>
                  <a:srgbClr val="FFC000"/>
                </a:solidFill>
                <a:latin typeface="Museo Sans 300" panose="02000000000000000000" pitchFamily="2" charset="0"/>
              </a:rPr>
              <a:t>}}</a:t>
            </a:r>
            <a:r>
              <a:rPr lang="en-US" sz="1400" dirty="0">
                <a:solidFill>
                  <a:srgbClr val="FFFFFF"/>
                </a:solidFill>
                <a:latin typeface="Museo Sans 300" panose="02000000000000000000" pitchFamily="2" charset="0"/>
              </a:rPr>
              <a:t>"/&gt;&lt;/li&gt;</a:t>
            </a:r>
          </a:p>
          <a:p>
            <a:pPr lvl="0" defTabSz="914107">
              <a:lnSpc>
                <a:spcPct val="90000"/>
              </a:lnSpc>
              <a:spcBef>
                <a:spcPct val="20000"/>
              </a:spcBef>
              <a:buClr>
                <a:srgbClr val="47D8FF"/>
              </a:buClr>
              <a:buSzPct val="90000"/>
            </a:pPr>
            <a:r>
              <a:rPr lang="en-US" sz="1400" dirty="0">
                <a:solidFill>
                  <a:srgbClr val="FFFFFF"/>
                </a:solidFill>
                <a:latin typeface="Museo Sans 300" panose="02000000000000000000" pitchFamily="2" charset="0"/>
              </a:rPr>
              <a:t>	&lt;li class="</a:t>
            </a:r>
            <a:r>
              <a:rPr lang="en-US" sz="1400" dirty="0" err="1">
                <a:solidFill>
                  <a:srgbClr val="FFFFFF"/>
                </a:solidFill>
                <a:latin typeface="Museo Sans 300" panose="02000000000000000000" pitchFamily="2" charset="0"/>
              </a:rPr>
              <a:t>CardText</a:t>
            </a:r>
            <a:r>
              <a:rPr lang="en-US" sz="1400" dirty="0">
                <a:solidFill>
                  <a:srgbClr val="FFFFFF"/>
                </a:solidFill>
                <a:latin typeface="Museo Sans 300" panose="02000000000000000000" pitchFamily="2" charset="0"/>
              </a:rPr>
              <a:t>"&gt;&lt;a </a:t>
            </a:r>
            <a:r>
              <a:rPr lang="en-US" sz="1400" dirty="0" err="1">
                <a:solidFill>
                  <a:srgbClr val="FFFFFF"/>
                </a:solidFill>
                <a:latin typeface="Museo Sans 300" panose="02000000000000000000" pitchFamily="2" charset="0"/>
              </a:rPr>
              <a:t>href</a:t>
            </a:r>
            <a:r>
              <a:rPr lang="en-US" sz="1400" dirty="0">
                <a:solidFill>
                  <a:srgbClr val="FFFFFF"/>
                </a:solidFill>
                <a:latin typeface="Museo Sans 300" panose="02000000000000000000" pitchFamily="2" charset="0"/>
              </a:rPr>
              <a:t>="</a:t>
            </a:r>
            <a:r>
              <a:rPr lang="en-US" sz="1400" b="1" dirty="0">
                <a:solidFill>
                  <a:srgbClr val="FFC000"/>
                </a:solidFill>
                <a:latin typeface="Museo Sans 300" panose="02000000000000000000" pitchFamily="2" charset="0"/>
              </a:rPr>
              <a:t>{{</a:t>
            </a:r>
            <a:r>
              <a:rPr lang="en-US" sz="1400" b="1" dirty="0" err="1">
                <a:solidFill>
                  <a:srgbClr val="FFC000"/>
                </a:solidFill>
                <a:latin typeface="Museo Sans 300" panose="02000000000000000000" pitchFamily="2" charset="0"/>
              </a:rPr>
              <a:t>x.DelveURL</a:t>
            </a:r>
            <a:r>
              <a:rPr lang="en-US" sz="1400" b="1" dirty="0">
                <a:solidFill>
                  <a:srgbClr val="FFC000"/>
                </a:solidFill>
                <a:latin typeface="Museo Sans 300" panose="02000000000000000000" pitchFamily="2" charset="0"/>
              </a:rPr>
              <a:t>}}" </a:t>
            </a:r>
            <a:r>
              <a:rPr lang="en-US" sz="1400" dirty="0">
                <a:solidFill>
                  <a:srgbClr val="FFFFFF"/>
                </a:solidFill>
                <a:latin typeface="Museo Sans 300" panose="02000000000000000000" pitchFamily="2" charset="0"/>
              </a:rPr>
              <a:t>target="_delve"&gt;&lt;</a:t>
            </a:r>
            <a:r>
              <a:rPr lang="en-US" sz="1400" dirty="0" err="1">
                <a:solidFill>
                  <a:srgbClr val="FFFFFF"/>
                </a:solidFill>
                <a:latin typeface="Museo Sans 300" panose="02000000000000000000" pitchFamily="2" charset="0"/>
              </a:rPr>
              <a:t>img</a:t>
            </a:r>
            <a:r>
              <a:rPr lang="en-US" sz="1400" dirty="0">
                <a:solidFill>
                  <a:srgbClr val="FFFFFF"/>
                </a:solidFill>
                <a:latin typeface="Museo Sans 300" panose="02000000000000000000" pitchFamily="2" charset="0"/>
              </a:rPr>
              <a:t> class="</a:t>
            </a:r>
            <a:r>
              <a:rPr lang="en-US" sz="1400" dirty="0" err="1">
                <a:solidFill>
                  <a:srgbClr val="FFFFFF"/>
                </a:solidFill>
                <a:latin typeface="Museo Sans 300" panose="02000000000000000000" pitchFamily="2" charset="0"/>
              </a:rPr>
              <a:t>CardDelve</a:t>
            </a:r>
            <a:r>
              <a:rPr lang="en-US" sz="1400" dirty="0">
                <a:solidFill>
                  <a:srgbClr val="FFFFFF"/>
                </a:solidFill>
                <a:latin typeface="Museo Sans 300" panose="02000000000000000000" pitchFamily="2" charset="0"/>
              </a:rPr>
              <a:t>" </a:t>
            </a:r>
            <a:r>
              <a:rPr lang="en-US" sz="1400" dirty="0" err="1">
                <a:solidFill>
                  <a:srgbClr val="FFFFFF"/>
                </a:solidFill>
                <a:latin typeface="Museo Sans 300" panose="02000000000000000000" pitchFamily="2" charset="0"/>
              </a:rPr>
              <a:t>src</a:t>
            </a:r>
            <a:r>
              <a:rPr lang="en-US" sz="1400" dirty="0">
                <a:solidFill>
                  <a:srgbClr val="FFFFFF"/>
                </a:solidFill>
                <a:latin typeface="Museo Sans 300" panose="02000000000000000000" pitchFamily="2" charset="0"/>
              </a:rPr>
              <a:t>="Images/delve.png"/&gt;&lt;/a&gt;&lt;/li&gt;</a:t>
            </a:r>
          </a:p>
          <a:p>
            <a:pPr lvl="0" defTabSz="914107">
              <a:lnSpc>
                <a:spcPct val="90000"/>
              </a:lnSpc>
              <a:spcBef>
                <a:spcPct val="20000"/>
              </a:spcBef>
              <a:buClr>
                <a:srgbClr val="47D8FF"/>
              </a:buClr>
              <a:buSzPct val="90000"/>
            </a:pPr>
            <a:r>
              <a:rPr lang="en-US" sz="1400" dirty="0">
                <a:solidFill>
                  <a:srgbClr val="FFFFFF"/>
                </a:solidFill>
                <a:latin typeface="Museo Sans 300" panose="02000000000000000000" pitchFamily="2" charset="0"/>
              </a:rPr>
              <a:t>	&lt;li class="</a:t>
            </a:r>
            <a:r>
              <a:rPr lang="en-US" sz="1400" dirty="0" err="1">
                <a:solidFill>
                  <a:srgbClr val="FFFFFF"/>
                </a:solidFill>
                <a:latin typeface="Museo Sans 300" panose="02000000000000000000" pitchFamily="2" charset="0"/>
              </a:rPr>
              <a:t>CardText</a:t>
            </a:r>
            <a:r>
              <a:rPr lang="en-US" sz="1400" dirty="0">
                <a:solidFill>
                  <a:srgbClr val="FFFFFF"/>
                </a:solidFill>
                <a:latin typeface="Museo Sans 300" panose="02000000000000000000" pitchFamily="2" charset="0"/>
              </a:rPr>
              <a:t>"&gt;&lt;a </a:t>
            </a:r>
            <a:r>
              <a:rPr lang="en-US" sz="1400" dirty="0" err="1">
                <a:solidFill>
                  <a:srgbClr val="FFFFFF"/>
                </a:solidFill>
                <a:latin typeface="Museo Sans 300" panose="02000000000000000000" pitchFamily="2" charset="0"/>
              </a:rPr>
              <a:t>href</a:t>
            </a:r>
            <a:r>
              <a:rPr lang="en-US" sz="1400" dirty="0">
                <a:solidFill>
                  <a:srgbClr val="FFFFFF"/>
                </a:solidFill>
                <a:latin typeface="Museo Sans 300" panose="02000000000000000000" pitchFamily="2" charset="0"/>
              </a:rPr>
              <a:t>="</a:t>
            </a:r>
            <a:r>
              <a:rPr lang="en-US" sz="1400" b="1" dirty="0">
                <a:solidFill>
                  <a:srgbClr val="FFC000"/>
                </a:solidFill>
                <a:latin typeface="Museo Sans 300" panose="02000000000000000000" pitchFamily="2" charset="0"/>
              </a:rPr>
              <a:t>{{</a:t>
            </a:r>
            <a:r>
              <a:rPr lang="en-US" sz="1400" b="1" dirty="0" err="1">
                <a:solidFill>
                  <a:srgbClr val="FFC000"/>
                </a:solidFill>
                <a:latin typeface="Museo Sans 300" panose="02000000000000000000" pitchFamily="2" charset="0"/>
              </a:rPr>
              <a:t>x.Path</a:t>
            </a:r>
            <a:r>
              <a:rPr lang="en-US" sz="1400" b="1" dirty="0">
                <a:solidFill>
                  <a:srgbClr val="FFC000"/>
                </a:solidFill>
                <a:latin typeface="Museo Sans 300" panose="02000000000000000000" pitchFamily="2" charset="0"/>
              </a:rPr>
              <a:t>}}</a:t>
            </a:r>
            <a:r>
              <a:rPr lang="en-US" sz="1400" dirty="0">
                <a:solidFill>
                  <a:srgbClr val="FFFFFF"/>
                </a:solidFill>
                <a:latin typeface="Museo Sans 300" panose="02000000000000000000" pitchFamily="2" charset="0"/>
              </a:rPr>
              <a:t>" target="_delve"&gt;&lt;</a:t>
            </a:r>
            <a:r>
              <a:rPr lang="en-US" sz="1400" dirty="0" err="1">
                <a:solidFill>
                  <a:srgbClr val="FFFFFF"/>
                </a:solidFill>
                <a:latin typeface="Museo Sans 300" panose="02000000000000000000" pitchFamily="2" charset="0"/>
              </a:rPr>
              <a:t>img</a:t>
            </a:r>
            <a:r>
              <a:rPr lang="en-US" sz="1400" dirty="0">
                <a:solidFill>
                  <a:srgbClr val="FFFFFF"/>
                </a:solidFill>
                <a:latin typeface="Museo Sans 300" panose="02000000000000000000" pitchFamily="2" charset="0"/>
              </a:rPr>
              <a:t> class="</a:t>
            </a:r>
            <a:r>
              <a:rPr lang="en-US" sz="1400" dirty="0" err="1">
                <a:solidFill>
                  <a:srgbClr val="FFFFFF"/>
                </a:solidFill>
                <a:latin typeface="Museo Sans 300" panose="02000000000000000000" pitchFamily="2" charset="0"/>
              </a:rPr>
              <a:t>CardOrg</a:t>
            </a:r>
            <a:r>
              <a:rPr lang="en-US" sz="1400" dirty="0">
                <a:solidFill>
                  <a:srgbClr val="FFFFFF"/>
                </a:solidFill>
                <a:latin typeface="Museo Sans 300" panose="02000000000000000000" pitchFamily="2" charset="0"/>
              </a:rPr>
              <a:t>" </a:t>
            </a:r>
            <a:r>
              <a:rPr lang="en-US" sz="1400" dirty="0" err="1">
                <a:solidFill>
                  <a:srgbClr val="FFFFFF"/>
                </a:solidFill>
                <a:latin typeface="Museo Sans 300" panose="02000000000000000000" pitchFamily="2" charset="0"/>
              </a:rPr>
              <a:t>src</a:t>
            </a:r>
            <a:r>
              <a:rPr lang="en-US" sz="1400" dirty="0">
                <a:solidFill>
                  <a:srgbClr val="FFFFFF"/>
                </a:solidFill>
                <a:latin typeface="Museo Sans 300" panose="02000000000000000000" pitchFamily="2" charset="0"/>
              </a:rPr>
              <a:t>="Images/org.png"/&gt;&lt;/a&gt;&lt;/li&gt;</a:t>
            </a:r>
          </a:p>
          <a:p>
            <a:pPr lvl="0" defTabSz="914107">
              <a:lnSpc>
                <a:spcPct val="90000"/>
              </a:lnSpc>
              <a:spcBef>
                <a:spcPct val="20000"/>
              </a:spcBef>
              <a:buClr>
                <a:srgbClr val="47D8FF"/>
              </a:buClr>
              <a:buSzPct val="90000"/>
            </a:pPr>
            <a:r>
              <a:rPr lang="en-US" sz="1400" dirty="0">
                <a:solidFill>
                  <a:srgbClr val="FFFFFF"/>
                </a:solidFill>
                <a:latin typeface="Museo Sans 300" panose="02000000000000000000" pitchFamily="2" charset="0"/>
              </a:rPr>
              <a:t>           &lt;/</a:t>
            </a:r>
            <a:r>
              <a:rPr lang="en-US" sz="1400" dirty="0" err="1">
                <a:solidFill>
                  <a:srgbClr val="FFFFFF"/>
                </a:solidFill>
                <a:latin typeface="Museo Sans 300" panose="02000000000000000000" pitchFamily="2" charset="0"/>
              </a:rPr>
              <a:t>ul</a:t>
            </a:r>
            <a:r>
              <a:rPr lang="en-US" sz="1400" dirty="0">
                <a:solidFill>
                  <a:srgbClr val="FFFFFF"/>
                </a:solidFill>
                <a:latin typeface="Museo Sans 300" panose="02000000000000000000" pitchFamily="2" charset="0"/>
              </a:rPr>
              <a:t>&gt;	</a:t>
            </a:r>
          </a:p>
          <a:p>
            <a:pPr lvl="0" defTabSz="914107">
              <a:lnSpc>
                <a:spcPct val="90000"/>
              </a:lnSpc>
              <a:spcBef>
                <a:spcPct val="20000"/>
              </a:spcBef>
              <a:buClr>
                <a:srgbClr val="47D8FF"/>
              </a:buClr>
              <a:buSzPct val="90000"/>
            </a:pPr>
            <a:r>
              <a:rPr lang="en-US" sz="1400" dirty="0">
                <a:solidFill>
                  <a:srgbClr val="FFFFFF"/>
                </a:solidFill>
                <a:latin typeface="Museo Sans 300" panose="02000000000000000000" pitchFamily="2" charset="0"/>
              </a:rPr>
              <a:t>        &lt;/li&gt;</a:t>
            </a:r>
          </a:p>
          <a:p>
            <a:pPr lvl="0" defTabSz="914107">
              <a:lnSpc>
                <a:spcPct val="90000"/>
              </a:lnSpc>
              <a:spcBef>
                <a:spcPct val="20000"/>
              </a:spcBef>
              <a:buClr>
                <a:srgbClr val="47D8FF"/>
              </a:buClr>
              <a:buSzPct val="90000"/>
            </a:pPr>
            <a:r>
              <a:rPr lang="en-US" sz="1400" dirty="0">
                <a:solidFill>
                  <a:srgbClr val="FFFFFF"/>
                </a:solidFill>
                <a:latin typeface="Museo Sans 300" panose="02000000000000000000" pitchFamily="2" charset="0"/>
              </a:rPr>
              <a:t>&lt;/div&gt;</a:t>
            </a:r>
          </a:p>
        </p:txBody>
      </p:sp>
    </p:spTree>
    <p:extLst>
      <p:ext uri="{BB962C8B-B14F-4D97-AF65-F5344CB8AC3E}">
        <p14:creationId xmlns:p14="http://schemas.microsoft.com/office/powerpoint/2010/main" val="1617232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Person Detail Template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Conditional CSS using </a:t>
            </a:r>
            <a:r>
              <a:rPr lang="en-US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ng:class</a:t>
            </a:r>
            <a:r>
              <a:rPr lang="en-US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, Animation using Office UI Fabric, Hover Details with ng-</a:t>
            </a:r>
            <a:r>
              <a:rPr lang="en-US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MouseOver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04949"/>
            <a:ext cx="10178848" cy="648269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6425" y="1504949"/>
            <a:ext cx="2695575" cy="201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9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Use a client side framework such as AngularJS with SharePoint APIs to produce clean, performant apps</a:t>
            </a:r>
          </a:p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Get the HTML and CSS right first with plenty of comments</a:t>
            </a:r>
          </a:p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Angular makes </a:t>
            </a:r>
            <a:r>
              <a:rPr lang="en-US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DataBinding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 information from SharePoint APIs easy</a:t>
            </a:r>
          </a:p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Check out the full source code </a:t>
            </a:r>
            <a:r>
              <a:rPr lang="en-US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on </a:t>
            </a:r>
            <a:r>
              <a:rPr lang="en-US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ITUnity’s</a:t>
            </a:r>
            <a:r>
              <a:rPr lang="en-US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Github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Takeaways for Next Gen App Builders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370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Thank You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1528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514"/>
          <a:stretch/>
        </p:blipFill>
        <p:spPr>
          <a:xfrm>
            <a:off x="0" y="0"/>
            <a:ext cx="12192000" cy="7633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63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479141" y="1897215"/>
            <a:ext cx="2010032" cy="2194186"/>
            <a:chOff x="2479141" y="1897215"/>
            <a:chExt cx="2010032" cy="2194186"/>
          </a:xfrm>
        </p:grpSpPr>
        <p:sp>
          <p:nvSpPr>
            <p:cNvPr id="5" name="Rectangle 4"/>
            <p:cNvSpPr/>
            <p:nvPr/>
          </p:nvSpPr>
          <p:spPr>
            <a:xfrm>
              <a:off x="2479141" y="1897215"/>
              <a:ext cx="2010032" cy="2010032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2479141" y="3445070"/>
              <a:ext cx="181232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32398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 smtClean="0">
                  <a:gradFill>
                    <a:gsLst>
                      <a:gs pos="16814">
                        <a:srgbClr val="FFFFFF"/>
                      </a:gs>
                      <a:gs pos="46000">
                        <a:srgbClr val="FFFFFF"/>
                      </a:gs>
                    </a:gsLst>
                    <a:lin ang="5400000" scaled="0"/>
                  </a:gradFill>
                  <a:latin typeface="Segoe UI Light" panose="020B0502040204020203" pitchFamily="34" charset="0"/>
                  <a:cs typeface="Segoe UI Light" panose="020B0502040204020203" pitchFamily="34" charset="0"/>
                </a:rPr>
                <a:t>Why Change</a:t>
              </a:r>
              <a:endParaRPr lang="en-US" dirty="0">
                <a:gradFill>
                  <a:gsLst>
                    <a:gs pos="16814">
                      <a:srgbClr val="FFFFFF"/>
                    </a:gs>
                    <a:gs pos="46000">
                      <a:srgbClr val="FFFFFF"/>
                    </a:gs>
                  </a:gsLst>
                  <a:lin ang="5400000" scaled="0"/>
                </a:gra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  <a:p>
              <a:endPara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4678682" y="1897215"/>
            <a:ext cx="2010032" cy="2010032"/>
            <a:chOff x="4678682" y="1897215"/>
            <a:chExt cx="2010032" cy="2010032"/>
          </a:xfrm>
        </p:grpSpPr>
        <p:sp>
          <p:nvSpPr>
            <p:cNvPr id="6" name="Rectangle 5"/>
            <p:cNvSpPr/>
            <p:nvPr/>
          </p:nvSpPr>
          <p:spPr>
            <a:xfrm>
              <a:off x="4678682" y="1897215"/>
              <a:ext cx="2010032" cy="2010032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703337" y="3445070"/>
              <a:ext cx="12581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Demo</a:t>
              </a:r>
              <a:endPara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6902878" y="1897215"/>
            <a:ext cx="2010032" cy="2275181"/>
            <a:chOff x="6902878" y="1897215"/>
            <a:chExt cx="2010032" cy="2275181"/>
          </a:xfrm>
        </p:grpSpPr>
        <p:sp>
          <p:nvSpPr>
            <p:cNvPr id="8" name="Rectangle 7"/>
            <p:cNvSpPr/>
            <p:nvPr/>
          </p:nvSpPr>
          <p:spPr>
            <a:xfrm>
              <a:off x="6902878" y="1897215"/>
              <a:ext cx="2010032" cy="2010032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6958870" y="3249066"/>
              <a:ext cx="188987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App Launcher</a:t>
              </a:r>
            </a:p>
            <a:p>
              <a:r>
                <a:rPr lang="en-US" dirty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&amp; Suite Bar</a:t>
              </a:r>
            </a:p>
            <a:p>
              <a:endPara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674512" y="4104955"/>
            <a:ext cx="2026571" cy="2047443"/>
            <a:chOff x="4674512" y="4104955"/>
            <a:chExt cx="2026571" cy="2047443"/>
          </a:xfrm>
        </p:grpSpPr>
        <p:sp>
          <p:nvSpPr>
            <p:cNvPr id="9" name="Rectangle 8"/>
            <p:cNvSpPr/>
            <p:nvPr/>
          </p:nvSpPr>
          <p:spPr>
            <a:xfrm>
              <a:off x="4691051" y="4104955"/>
              <a:ext cx="2010032" cy="2010032"/>
            </a:xfrm>
            <a:prstGeom prst="rect">
              <a:avLst/>
            </a:prstGeom>
            <a:solidFill>
              <a:srgbClr val="B907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4674512" y="5229068"/>
              <a:ext cx="189880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SharePoint</a:t>
              </a:r>
            </a:p>
            <a:p>
              <a:r>
                <a:rPr lang="en-US" dirty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Search</a:t>
              </a:r>
            </a:p>
            <a:p>
              <a:r>
                <a:rPr lang="en-US" dirty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APIs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2479140" y="4104955"/>
            <a:ext cx="2010033" cy="2010032"/>
            <a:chOff x="2479140" y="4104955"/>
            <a:chExt cx="2010033" cy="2010032"/>
          </a:xfrm>
        </p:grpSpPr>
        <p:sp>
          <p:nvSpPr>
            <p:cNvPr id="17" name="Rectangle 16"/>
            <p:cNvSpPr/>
            <p:nvPr/>
          </p:nvSpPr>
          <p:spPr>
            <a:xfrm>
              <a:off x="2479141" y="4104955"/>
              <a:ext cx="2010032" cy="2010032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479140" y="5455102"/>
              <a:ext cx="191583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AngularJS</a:t>
              </a:r>
            </a:p>
            <a:p>
              <a:r>
                <a:rPr lang="en-US" dirty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Intro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6898791" y="4104955"/>
            <a:ext cx="2010032" cy="2010032"/>
            <a:chOff x="6898791" y="4104955"/>
            <a:chExt cx="2010032" cy="2010032"/>
          </a:xfrm>
        </p:grpSpPr>
        <p:sp>
          <p:nvSpPr>
            <p:cNvPr id="19" name="Rectangle 18"/>
            <p:cNvSpPr/>
            <p:nvPr/>
          </p:nvSpPr>
          <p:spPr>
            <a:xfrm>
              <a:off x="6898791" y="4104955"/>
              <a:ext cx="2010032" cy="201003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6918736" y="5185173"/>
              <a:ext cx="173057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All</a:t>
              </a:r>
            </a:p>
            <a:p>
              <a:r>
                <a:rPr lang="en-US" dirty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Together</a:t>
              </a:r>
            </a:p>
            <a:p>
              <a:r>
                <a:rPr lang="en-US" dirty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Now</a:t>
              </a:r>
            </a:p>
          </p:txBody>
        </p:sp>
      </p:grpSp>
      <p:sp>
        <p:nvSpPr>
          <p:cNvPr id="22" name="Text Placeholder 2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Agenda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9034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ttp://31.media.tumblr.com/tumblr_m9zy64seI71qztq6to1_1280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0"/>
          <a:stretch/>
        </p:blipFill>
        <p:spPr bwMode="auto">
          <a:xfrm>
            <a:off x="-1038115" y="64655"/>
            <a:ext cx="13230115" cy="6793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2809455" y="3196827"/>
            <a:ext cx="6573098" cy="464349"/>
          </a:xfrm>
          <a:prstGeom prst="rect">
            <a:avLst/>
          </a:prstGeom>
        </p:spPr>
        <p:txBody>
          <a:bodyPr lIns="91374" tIns="45686" rIns="91374" bIns="45686" anchor="b"/>
          <a:lstStyle>
            <a:lvl1pPr algn="ctr" defTabSz="914400" rtl="0" eaLnBrk="1" latinLnBrk="0" hangingPunct="1">
              <a:lnSpc>
                <a:spcPts val="3800"/>
              </a:lnSpc>
              <a:spcBef>
                <a:spcPct val="0"/>
              </a:spcBef>
              <a:buNone/>
              <a:defRPr sz="2800" b="1" i="1" kern="1200" spc="300" baseline="0">
                <a:solidFill>
                  <a:schemeClr val="accent3"/>
                </a:solidFill>
                <a:latin typeface="+mn-lt"/>
                <a:ea typeface="+mj-ea"/>
                <a:cs typeface="+mj-cs"/>
              </a:defRPr>
            </a:lvl1pPr>
          </a:lstStyle>
          <a:p>
            <a:pPr defTabSz="913863">
              <a:lnSpc>
                <a:spcPts val="4599"/>
              </a:lnSpc>
              <a:defRPr/>
            </a:pPr>
            <a:r>
              <a:rPr lang="en-US" sz="2799" i="0" kern="900" dirty="0">
                <a:solidFill>
                  <a:srgbClr val="FBFBFB"/>
                </a:solidFill>
                <a:latin typeface="Museo Sans 300" panose="02000000000000000000" pitchFamily="2" charset="0"/>
              </a:rPr>
              <a:t>THE WORLD HAS CHANGED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0" y="0"/>
            <a:ext cx="2010032" cy="2194186"/>
            <a:chOff x="2479141" y="1897215"/>
            <a:chExt cx="2010032" cy="2194186"/>
          </a:xfrm>
        </p:grpSpPr>
        <p:sp>
          <p:nvSpPr>
            <p:cNvPr id="9" name="Rectangle 8"/>
            <p:cNvSpPr/>
            <p:nvPr/>
          </p:nvSpPr>
          <p:spPr>
            <a:xfrm>
              <a:off x="2479141" y="1897215"/>
              <a:ext cx="2010032" cy="2010032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479141" y="3445070"/>
              <a:ext cx="181232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32398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 smtClean="0">
                  <a:gradFill>
                    <a:gsLst>
                      <a:gs pos="16814">
                        <a:srgbClr val="FFFFFF"/>
                      </a:gs>
                      <a:gs pos="46000">
                        <a:srgbClr val="FFFFFF"/>
                      </a:gs>
                    </a:gsLst>
                    <a:lin ang="5400000" scaled="0"/>
                  </a:gradFill>
                  <a:latin typeface="Segoe UI Light" panose="020B0502040204020203" pitchFamily="34" charset="0"/>
                  <a:cs typeface="Segoe UI Light" panose="020B0502040204020203" pitchFamily="34" charset="0"/>
                </a:rPr>
                <a:t>Why Change</a:t>
              </a:r>
              <a:endParaRPr lang="en-US" dirty="0">
                <a:gradFill>
                  <a:gsLst>
                    <a:gs pos="16814">
                      <a:srgbClr val="FFFFFF"/>
                    </a:gs>
                    <a:gs pos="46000">
                      <a:srgbClr val="FFFFFF"/>
                    </a:gs>
                  </a:gsLst>
                  <a:lin ang="5400000" scaled="0"/>
                </a:gra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  <a:p>
              <a:endPara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9506593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Content Placeholder 56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9" name="Text Placeholder 28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SharePoint Development Story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0" name="Text Placeholder 29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Recommended approach over time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333691" y="1903080"/>
            <a:ext cx="10921042" cy="5015305"/>
            <a:chOff x="152400" y="990601"/>
            <a:chExt cx="11811000" cy="5791199"/>
          </a:xfrm>
        </p:grpSpPr>
        <p:graphicFrame>
          <p:nvGraphicFramePr>
            <p:cNvPr id="32" name="Diagram 31"/>
            <p:cNvGraphicFramePr/>
            <p:nvPr>
              <p:extLst>
                <p:ext uri="{D42A27DB-BD31-4B8C-83A1-F6EECF244321}">
                  <p14:modId xmlns:p14="http://schemas.microsoft.com/office/powerpoint/2010/main" val="2370375377"/>
                </p:ext>
              </p:extLst>
            </p:nvPr>
          </p:nvGraphicFramePr>
          <p:xfrm>
            <a:off x="152400" y="990601"/>
            <a:ext cx="11811000" cy="5791199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grpSp>
          <p:nvGrpSpPr>
            <p:cNvPr id="33" name="Group 32"/>
            <p:cNvGrpSpPr/>
            <p:nvPr/>
          </p:nvGrpSpPr>
          <p:grpSpPr>
            <a:xfrm>
              <a:off x="960243" y="1117341"/>
              <a:ext cx="1600200" cy="1447801"/>
              <a:chOff x="1111055" y="2057399"/>
              <a:chExt cx="1600200" cy="1447801"/>
            </a:xfrm>
            <a:solidFill>
              <a:srgbClr val="00B050"/>
            </a:solidFill>
          </p:grpSpPr>
          <p:sp>
            <p:nvSpPr>
              <p:cNvPr id="54" name="Rectangle 53"/>
              <p:cNvSpPr/>
              <p:nvPr/>
            </p:nvSpPr>
            <p:spPr bwMode="auto">
              <a:xfrm>
                <a:off x="1111055" y="2057399"/>
                <a:ext cx="1600200" cy="1447801"/>
              </a:xfrm>
              <a:prstGeom prst="rect">
                <a:avLst/>
              </a:prstGeom>
              <a:solidFill>
                <a:srgbClr val="92D050"/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 defTabSz="932398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dirty="0">
                    <a:gradFill>
                      <a:gsLst>
                        <a:gs pos="16814">
                          <a:srgbClr val="FFFFFF"/>
                        </a:gs>
                        <a:gs pos="46000">
                          <a:srgbClr val="FFFFFF"/>
                        </a:gs>
                      </a:gsLst>
                      <a:lin ang="5400000" scaled="0"/>
                    </a:gra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Farm</a:t>
                </a:r>
              </a:p>
              <a:p>
                <a:pPr algn="ctr" defTabSz="932398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dirty="0">
                    <a:gradFill>
                      <a:gsLst>
                        <a:gs pos="16814">
                          <a:srgbClr val="FFFFFF"/>
                        </a:gs>
                        <a:gs pos="46000">
                          <a:srgbClr val="FFFFFF"/>
                        </a:gs>
                      </a:gsLst>
                      <a:lin ang="5400000" scaled="0"/>
                    </a:gra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Solutions</a:t>
                </a:r>
              </a:p>
            </p:txBody>
          </p:sp>
          <p:pic>
            <p:nvPicPr>
              <p:cNvPr id="55" name="Picture 54" descr=".NET pende sobre mi cabeza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57094" y="2720651"/>
                <a:ext cx="1090612" cy="699992"/>
              </a:xfrm>
              <a:prstGeom prst="rect">
                <a:avLst/>
              </a:prstGeom>
              <a:solidFill>
                <a:srgbClr val="92D050"/>
              </a:solidFill>
            </p:spPr>
          </p:pic>
        </p:grpSp>
        <p:grpSp>
          <p:nvGrpSpPr>
            <p:cNvPr id="34" name="Group 33"/>
            <p:cNvGrpSpPr/>
            <p:nvPr/>
          </p:nvGrpSpPr>
          <p:grpSpPr>
            <a:xfrm>
              <a:off x="4018619" y="1117341"/>
              <a:ext cx="1600200" cy="1447801"/>
              <a:chOff x="1217612" y="2743199"/>
              <a:chExt cx="1600200" cy="1447801"/>
            </a:xfrm>
            <a:solidFill>
              <a:srgbClr val="FFC000"/>
            </a:solidFill>
          </p:grpSpPr>
          <p:sp>
            <p:nvSpPr>
              <p:cNvPr id="52" name="Rectangle 51"/>
              <p:cNvSpPr/>
              <p:nvPr/>
            </p:nvSpPr>
            <p:spPr bwMode="auto">
              <a:xfrm>
                <a:off x="1217612" y="2743199"/>
                <a:ext cx="1600200" cy="1447801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 defTabSz="932398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dirty="0">
                    <a:gradFill>
                      <a:gsLst>
                        <a:gs pos="16814">
                          <a:srgbClr val="FFFFFF"/>
                        </a:gs>
                        <a:gs pos="46000">
                          <a:srgbClr val="FFFFFF"/>
                        </a:gs>
                      </a:gsLst>
                      <a:lin ang="5400000" scaled="0"/>
                    </a:gra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Farm</a:t>
                </a:r>
              </a:p>
              <a:p>
                <a:pPr algn="ctr" defTabSz="932398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dirty="0">
                    <a:gradFill>
                      <a:gsLst>
                        <a:gs pos="16814">
                          <a:srgbClr val="FFFFFF"/>
                        </a:gs>
                        <a:gs pos="46000">
                          <a:srgbClr val="FFFFFF"/>
                        </a:gs>
                      </a:gsLst>
                      <a:lin ang="5400000" scaled="0"/>
                    </a:gra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Solutions</a:t>
                </a:r>
              </a:p>
            </p:txBody>
          </p:sp>
          <p:pic>
            <p:nvPicPr>
              <p:cNvPr id="53" name="Picture 52" descr=".NET pende sobre mi cabeza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72406" y="3406451"/>
                <a:ext cx="1090612" cy="699992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</p:pic>
        </p:grpSp>
        <p:grpSp>
          <p:nvGrpSpPr>
            <p:cNvPr id="35" name="Group 34"/>
            <p:cNvGrpSpPr/>
            <p:nvPr/>
          </p:nvGrpSpPr>
          <p:grpSpPr>
            <a:xfrm>
              <a:off x="6977154" y="1139112"/>
              <a:ext cx="1809795" cy="1447801"/>
              <a:chOff x="1217612" y="2536372"/>
              <a:chExt cx="1600200" cy="1447801"/>
            </a:xfrm>
            <a:solidFill>
              <a:srgbClr val="FF0000"/>
            </a:solidFill>
          </p:grpSpPr>
          <p:sp>
            <p:nvSpPr>
              <p:cNvPr id="50" name="Rectangle 49"/>
              <p:cNvSpPr/>
              <p:nvPr/>
            </p:nvSpPr>
            <p:spPr bwMode="auto">
              <a:xfrm>
                <a:off x="1217612" y="2536372"/>
                <a:ext cx="1600200" cy="1447801"/>
              </a:xfrm>
              <a:prstGeom prst="rect">
                <a:avLst/>
              </a:prstGeom>
              <a:solidFill>
                <a:srgbClr val="FF7C80"/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 defTabSz="932398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dirty="0">
                    <a:gradFill>
                      <a:gsLst>
                        <a:gs pos="16814">
                          <a:srgbClr val="FFFFFF"/>
                        </a:gs>
                        <a:gs pos="46000">
                          <a:srgbClr val="FFFFFF"/>
                        </a:gs>
                      </a:gsLst>
                      <a:lin ang="5400000" scaled="0"/>
                    </a:gra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Farm</a:t>
                </a:r>
              </a:p>
              <a:p>
                <a:pPr algn="ctr" defTabSz="932398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dirty="0">
                    <a:gradFill>
                      <a:gsLst>
                        <a:gs pos="16814">
                          <a:srgbClr val="FFFFFF"/>
                        </a:gs>
                        <a:gs pos="46000">
                          <a:srgbClr val="FFFFFF"/>
                        </a:gs>
                      </a:gsLst>
                      <a:lin ang="5400000" scaled="0"/>
                    </a:gra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Solutions</a:t>
                </a:r>
              </a:p>
            </p:txBody>
          </p:sp>
          <p:pic>
            <p:nvPicPr>
              <p:cNvPr id="51" name="Picture 50" descr=".NET pende sobre mi cabeza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72406" y="3177853"/>
                <a:ext cx="1090612" cy="699992"/>
              </a:xfrm>
              <a:prstGeom prst="rect">
                <a:avLst/>
              </a:prstGeom>
              <a:solidFill>
                <a:srgbClr val="FF7C80"/>
              </a:solidFill>
            </p:spPr>
          </p:pic>
        </p:grpSp>
        <p:grpSp>
          <p:nvGrpSpPr>
            <p:cNvPr id="36" name="Group 35"/>
            <p:cNvGrpSpPr/>
            <p:nvPr/>
          </p:nvGrpSpPr>
          <p:grpSpPr>
            <a:xfrm>
              <a:off x="4018619" y="2667001"/>
              <a:ext cx="1600200" cy="1447801"/>
              <a:chOff x="1217612" y="2743199"/>
              <a:chExt cx="1600200" cy="1447801"/>
            </a:xfrm>
            <a:solidFill>
              <a:srgbClr val="FFC000"/>
            </a:solidFill>
          </p:grpSpPr>
          <p:sp>
            <p:nvSpPr>
              <p:cNvPr id="48" name="Rectangle 47"/>
              <p:cNvSpPr/>
              <p:nvPr/>
            </p:nvSpPr>
            <p:spPr bwMode="auto">
              <a:xfrm>
                <a:off x="1217612" y="2743199"/>
                <a:ext cx="1600200" cy="1447801"/>
              </a:xfrm>
              <a:prstGeom prst="rect">
                <a:avLst/>
              </a:prstGeom>
              <a:solidFill>
                <a:srgbClr val="92D050"/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 defTabSz="932398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dirty="0">
                    <a:gradFill>
                      <a:gsLst>
                        <a:gs pos="16814">
                          <a:srgbClr val="FFFFFF"/>
                        </a:gs>
                        <a:gs pos="46000">
                          <a:srgbClr val="FFFFFF"/>
                        </a:gs>
                      </a:gsLst>
                      <a:lin ang="5400000" scaled="0"/>
                    </a:gra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Sandbox</a:t>
                </a:r>
              </a:p>
              <a:p>
                <a:pPr algn="ctr" defTabSz="932398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dirty="0">
                    <a:gradFill>
                      <a:gsLst>
                        <a:gs pos="16814">
                          <a:srgbClr val="FFFFFF"/>
                        </a:gs>
                        <a:gs pos="46000">
                          <a:srgbClr val="FFFFFF"/>
                        </a:gs>
                      </a:gsLst>
                      <a:lin ang="5400000" scaled="0"/>
                    </a:gra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Solutions</a:t>
                </a:r>
              </a:p>
            </p:txBody>
          </p:sp>
          <p:pic>
            <p:nvPicPr>
              <p:cNvPr id="49" name="Picture 48" descr=".NET pende sobre mi cabeza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72406" y="3406451"/>
                <a:ext cx="1090612" cy="699992"/>
              </a:xfrm>
              <a:prstGeom prst="rect">
                <a:avLst/>
              </a:prstGeom>
              <a:solidFill>
                <a:srgbClr val="92D050"/>
              </a:solidFill>
            </p:spPr>
          </p:pic>
        </p:grpSp>
        <p:sp>
          <p:nvSpPr>
            <p:cNvPr id="37" name="Rectangle 36"/>
            <p:cNvSpPr/>
            <p:nvPr/>
          </p:nvSpPr>
          <p:spPr bwMode="auto">
            <a:xfrm>
              <a:off x="6977155" y="2671666"/>
              <a:ext cx="1809794" cy="1447801"/>
            </a:xfrm>
            <a:prstGeom prst="rect">
              <a:avLst/>
            </a:prstGeom>
            <a:solidFill>
              <a:srgbClr val="FF7C80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32398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gradFill>
                    <a:gsLst>
                      <a:gs pos="16814">
                        <a:srgbClr val="FFFFFF"/>
                      </a:gs>
                      <a:gs pos="46000">
                        <a:srgbClr val="FFFFFF"/>
                      </a:gs>
                    </a:gsLst>
                    <a:lin ang="5400000" scaled="0"/>
                  </a:gradFill>
                  <a:latin typeface="Segoe UI Light" panose="020B0502040204020203" pitchFamily="34" charset="0"/>
                  <a:cs typeface="Segoe UI Light" panose="020B0502040204020203" pitchFamily="34" charset="0"/>
                </a:rPr>
                <a:t>Sandbox</a:t>
              </a:r>
            </a:p>
            <a:p>
              <a:pPr algn="ctr" defTabSz="932398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gradFill>
                    <a:gsLst>
                      <a:gs pos="16814">
                        <a:srgbClr val="FFFFFF"/>
                      </a:gs>
                      <a:gs pos="46000">
                        <a:srgbClr val="FFFFFF"/>
                      </a:gs>
                    </a:gsLst>
                    <a:lin ang="5400000" scaled="0"/>
                  </a:gradFill>
                  <a:latin typeface="Segoe UI Light" panose="020B0502040204020203" pitchFamily="34" charset="0"/>
                  <a:cs typeface="Segoe UI Light" panose="020B0502040204020203" pitchFamily="34" charset="0"/>
                </a:rPr>
                <a:t>Solutions</a:t>
              </a:r>
            </a:p>
          </p:txBody>
        </p:sp>
        <p:pic>
          <p:nvPicPr>
            <p:cNvPr id="38" name="Picture 37" descr=".NET pende sobre mi cabeza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65194" y="3334917"/>
              <a:ext cx="1090612" cy="699992"/>
            </a:xfrm>
            <a:prstGeom prst="rect">
              <a:avLst/>
            </a:prstGeom>
            <a:solidFill>
              <a:srgbClr val="FF7C80"/>
            </a:solidFill>
          </p:spPr>
        </p:pic>
        <p:sp>
          <p:nvSpPr>
            <p:cNvPr id="39" name="Rectangle 38"/>
            <p:cNvSpPr/>
            <p:nvPr/>
          </p:nvSpPr>
          <p:spPr bwMode="auto">
            <a:xfrm>
              <a:off x="9829801" y="1143000"/>
              <a:ext cx="1797731" cy="1447801"/>
            </a:xfrm>
            <a:prstGeom prst="rect">
              <a:avLst/>
            </a:prstGeom>
            <a:solidFill>
              <a:srgbClr val="FF7C80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32398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gradFill>
                    <a:gsLst>
                      <a:gs pos="16814">
                        <a:srgbClr val="FFFFFF"/>
                      </a:gs>
                      <a:gs pos="46000">
                        <a:srgbClr val="FFFFFF"/>
                      </a:gs>
                    </a:gsLst>
                    <a:lin ang="5400000" scaled="0"/>
                  </a:gradFill>
                  <a:latin typeface="Segoe UI Light" panose="020B0502040204020203" pitchFamily="34" charset="0"/>
                  <a:cs typeface="Segoe UI Light" panose="020B0502040204020203" pitchFamily="34" charset="0"/>
                </a:rPr>
                <a:t>Sandbox</a:t>
              </a:r>
            </a:p>
            <a:p>
              <a:pPr algn="ctr" defTabSz="932398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gradFill>
                    <a:gsLst>
                      <a:gs pos="16814">
                        <a:srgbClr val="FFFFFF"/>
                      </a:gs>
                      <a:gs pos="46000">
                        <a:srgbClr val="FFFFFF"/>
                      </a:gs>
                    </a:gsLst>
                    <a:lin ang="5400000" scaled="0"/>
                  </a:gradFill>
                  <a:latin typeface="Segoe UI Light" panose="020B0502040204020203" pitchFamily="34" charset="0"/>
                  <a:cs typeface="Segoe UI Light" panose="020B0502040204020203" pitchFamily="34" charset="0"/>
                </a:rPr>
                <a:t>Solutions</a:t>
              </a:r>
            </a:p>
          </p:txBody>
        </p:sp>
        <p:pic>
          <p:nvPicPr>
            <p:cNvPr id="40" name="Picture 39" descr=".NET pende sobre mi cabeza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16509" y="1782147"/>
              <a:ext cx="1090612" cy="699992"/>
            </a:xfrm>
            <a:prstGeom prst="rect">
              <a:avLst/>
            </a:prstGeom>
            <a:solidFill>
              <a:srgbClr val="FF7C80"/>
            </a:solidFill>
          </p:spPr>
        </p:pic>
        <p:sp>
          <p:nvSpPr>
            <p:cNvPr id="41" name="Rectangle 40"/>
            <p:cNvSpPr/>
            <p:nvPr/>
          </p:nvSpPr>
          <p:spPr bwMode="auto">
            <a:xfrm>
              <a:off x="9819046" y="2668054"/>
              <a:ext cx="1797731" cy="1220257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32398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gradFill>
                    <a:gsLst>
                      <a:gs pos="16814">
                        <a:srgbClr val="FFFFFF"/>
                      </a:gs>
                      <a:gs pos="46000">
                        <a:srgbClr val="FFFFFF"/>
                      </a:gs>
                    </a:gsLst>
                    <a:lin ang="5400000" scaled="0"/>
                  </a:gradFill>
                  <a:latin typeface="Segoe UI Light" panose="020B0502040204020203" pitchFamily="34" charset="0"/>
                  <a:cs typeface="Segoe UI Light" panose="020B0502040204020203" pitchFamily="34" charset="0"/>
                </a:rPr>
                <a:t>No Code</a:t>
              </a:r>
            </a:p>
            <a:p>
              <a:pPr algn="ctr" defTabSz="932398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gradFill>
                    <a:gsLst>
                      <a:gs pos="16814">
                        <a:srgbClr val="FFFFFF"/>
                      </a:gs>
                      <a:gs pos="46000">
                        <a:srgbClr val="FFFFFF"/>
                      </a:gs>
                    </a:gsLst>
                    <a:lin ang="5400000" scaled="0"/>
                  </a:gradFill>
                  <a:latin typeface="Segoe UI Light" panose="020B0502040204020203" pitchFamily="34" charset="0"/>
                  <a:cs typeface="Segoe UI Light" panose="020B0502040204020203" pitchFamily="34" charset="0"/>
                </a:rPr>
                <a:t>Sandbox</a:t>
              </a:r>
            </a:p>
            <a:p>
              <a:pPr algn="ctr" defTabSz="932398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gradFill>
                    <a:gsLst>
                      <a:gs pos="16814">
                        <a:srgbClr val="FFFFFF"/>
                      </a:gs>
                      <a:gs pos="46000">
                        <a:srgbClr val="FFFFFF"/>
                      </a:gs>
                    </a:gsLst>
                    <a:lin ang="5400000" scaled="0"/>
                  </a:gradFill>
                  <a:latin typeface="Segoe UI Light" panose="020B0502040204020203" pitchFamily="34" charset="0"/>
                  <a:cs typeface="Segoe UI Light" panose="020B0502040204020203" pitchFamily="34" charset="0"/>
                </a:rPr>
                <a:t>Solutions</a:t>
              </a:r>
            </a:p>
          </p:txBody>
        </p:sp>
        <p:sp>
          <p:nvSpPr>
            <p:cNvPr id="42" name="Rectangle 41"/>
            <p:cNvSpPr/>
            <p:nvPr/>
          </p:nvSpPr>
          <p:spPr bwMode="auto">
            <a:xfrm>
              <a:off x="9829343" y="3962400"/>
              <a:ext cx="1797731" cy="737119"/>
            </a:xfrm>
            <a:prstGeom prst="rect">
              <a:avLst/>
            </a:prstGeom>
            <a:solidFill>
              <a:srgbClr val="92D050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32398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gradFill>
                    <a:gsLst>
                      <a:gs pos="16814">
                        <a:srgbClr val="FFFFFF"/>
                      </a:gs>
                      <a:gs pos="46000">
                        <a:srgbClr val="FFFFFF"/>
                      </a:gs>
                    </a:gsLst>
                    <a:lin ang="5400000" scaled="0"/>
                  </a:gradFill>
                  <a:latin typeface="Segoe UI Light" panose="020B0502040204020203" pitchFamily="34" charset="0"/>
                  <a:cs typeface="Segoe UI Light" panose="020B0502040204020203" pitchFamily="34" charset="0"/>
                </a:rPr>
                <a:t>Provider</a:t>
              </a:r>
            </a:p>
            <a:p>
              <a:pPr algn="ctr" defTabSz="932398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gradFill>
                    <a:gsLst>
                      <a:gs pos="16814">
                        <a:srgbClr val="FFFFFF"/>
                      </a:gs>
                      <a:gs pos="46000">
                        <a:srgbClr val="FFFFFF"/>
                      </a:gs>
                    </a:gsLst>
                    <a:lin ang="5400000" scaled="0"/>
                  </a:gradFill>
                  <a:latin typeface="Segoe UI Light" panose="020B0502040204020203" pitchFamily="34" charset="0"/>
                  <a:cs typeface="Segoe UI Light" panose="020B0502040204020203" pitchFamily="34" charset="0"/>
                </a:rPr>
                <a:t>Hosted Add-in</a:t>
              </a:r>
            </a:p>
          </p:txBody>
        </p:sp>
        <p:sp>
          <p:nvSpPr>
            <p:cNvPr id="43" name="Rectangle 42"/>
            <p:cNvSpPr/>
            <p:nvPr/>
          </p:nvSpPr>
          <p:spPr bwMode="auto">
            <a:xfrm>
              <a:off x="9819046" y="4749282"/>
              <a:ext cx="1797731" cy="737119"/>
            </a:xfrm>
            <a:prstGeom prst="rect">
              <a:avLst/>
            </a:prstGeom>
            <a:solidFill>
              <a:srgbClr val="92D050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32398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gradFill>
                    <a:gsLst>
                      <a:gs pos="16814">
                        <a:srgbClr val="FFFFFF"/>
                      </a:gs>
                      <a:gs pos="46000">
                        <a:srgbClr val="FFFFFF"/>
                      </a:gs>
                    </a:gsLst>
                    <a:lin ang="5400000" scaled="0"/>
                  </a:gradFill>
                  <a:latin typeface="Segoe UI Light" panose="020B0502040204020203" pitchFamily="34" charset="0"/>
                  <a:cs typeface="Segoe UI Light" panose="020B0502040204020203" pitchFamily="34" charset="0"/>
                </a:rPr>
                <a:t>SharePoint</a:t>
              </a:r>
            </a:p>
            <a:p>
              <a:pPr algn="ctr" defTabSz="932398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gradFill>
                    <a:gsLst>
                      <a:gs pos="16814">
                        <a:srgbClr val="FFFFFF"/>
                      </a:gs>
                      <a:gs pos="46000">
                        <a:srgbClr val="FFFFFF"/>
                      </a:gs>
                    </a:gsLst>
                    <a:lin ang="5400000" scaled="0"/>
                  </a:gradFill>
                  <a:latin typeface="Segoe UI Light" panose="020B0502040204020203" pitchFamily="34" charset="0"/>
                  <a:cs typeface="Segoe UI Light" panose="020B0502040204020203" pitchFamily="34" charset="0"/>
                </a:rPr>
                <a:t>Hosted Add-in</a:t>
              </a:r>
            </a:p>
          </p:txBody>
        </p:sp>
        <p:sp>
          <p:nvSpPr>
            <p:cNvPr id="44" name="Rectangle 43"/>
            <p:cNvSpPr/>
            <p:nvPr/>
          </p:nvSpPr>
          <p:spPr bwMode="auto">
            <a:xfrm>
              <a:off x="9829343" y="5536164"/>
              <a:ext cx="1797731" cy="712236"/>
            </a:xfrm>
            <a:prstGeom prst="rect">
              <a:avLst/>
            </a:prstGeom>
            <a:solidFill>
              <a:srgbClr val="92D050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32398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gradFill>
                    <a:gsLst>
                      <a:gs pos="16814">
                        <a:srgbClr val="FFFFFF"/>
                      </a:gs>
                      <a:gs pos="46000">
                        <a:srgbClr val="FFFFFF"/>
                      </a:gs>
                    </a:gsLst>
                    <a:lin ang="5400000" scaled="0"/>
                  </a:gradFill>
                  <a:latin typeface="Segoe UI Light" panose="020B0502040204020203" pitchFamily="34" charset="0"/>
                  <a:cs typeface="Segoe UI Light" panose="020B0502040204020203" pitchFamily="34" charset="0"/>
                </a:rPr>
                <a:t>Office 365</a:t>
              </a:r>
            </a:p>
            <a:p>
              <a:pPr algn="ctr" defTabSz="932398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gradFill>
                    <a:gsLst>
                      <a:gs pos="16814">
                        <a:srgbClr val="FFFFFF"/>
                      </a:gs>
                      <a:gs pos="46000">
                        <a:srgbClr val="FFFFFF"/>
                      </a:gs>
                    </a:gsLst>
                    <a:lin ang="5400000" scaled="0"/>
                  </a:gradFill>
                  <a:latin typeface="Segoe UI Light" panose="020B0502040204020203" pitchFamily="34" charset="0"/>
                  <a:cs typeface="Segoe UI Light" panose="020B0502040204020203" pitchFamily="34" charset="0"/>
                </a:rPr>
                <a:t>Apps</a:t>
              </a:r>
            </a:p>
          </p:txBody>
        </p:sp>
        <p:sp>
          <p:nvSpPr>
            <p:cNvPr id="45" name="Rectangle 44"/>
            <p:cNvSpPr/>
            <p:nvPr/>
          </p:nvSpPr>
          <p:spPr bwMode="auto">
            <a:xfrm>
              <a:off x="6977153" y="5214664"/>
              <a:ext cx="1797731" cy="737119"/>
            </a:xfrm>
            <a:prstGeom prst="rect">
              <a:avLst/>
            </a:prstGeom>
            <a:solidFill>
              <a:srgbClr val="92D050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32398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gradFill>
                    <a:gsLst>
                      <a:gs pos="16814">
                        <a:srgbClr val="FFFFFF"/>
                      </a:gs>
                      <a:gs pos="46000">
                        <a:srgbClr val="FFFFFF"/>
                      </a:gs>
                    </a:gsLst>
                    <a:lin ang="5400000" scaled="0"/>
                  </a:gradFill>
                  <a:latin typeface="Segoe UI Light" panose="020B0502040204020203" pitchFamily="34" charset="0"/>
                  <a:cs typeface="Segoe UI Light" panose="020B0502040204020203" pitchFamily="34" charset="0"/>
                </a:rPr>
                <a:t>Provider</a:t>
              </a:r>
            </a:p>
            <a:p>
              <a:pPr algn="ctr" defTabSz="932398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gradFill>
                    <a:gsLst>
                      <a:gs pos="16814">
                        <a:srgbClr val="FFFFFF"/>
                      </a:gs>
                      <a:gs pos="46000">
                        <a:srgbClr val="FFFFFF"/>
                      </a:gs>
                    </a:gsLst>
                    <a:lin ang="5400000" scaled="0"/>
                  </a:gradFill>
                  <a:latin typeface="Segoe UI Light" panose="020B0502040204020203" pitchFamily="34" charset="0"/>
                  <a:cs typeface="Segoe UI Light" panose="020B0502040204020203" pitchFamily="34" charset="0"/>
                </a:rPr>
                <a:t>Hosted Add-in</a:t>
              </a:r>
            </a:p>
          </p:txBody>
        </p:sp>
        <p:sp>
          <p:nvSpPr>
            <p:cNvPr id="46" name="Rectangle 45"/>
            <p:cNvSpPr/>
            <p:nvPr/>
          </p:nvSpPr>
          <p:spPr bwMode="auto">
            <a:xfrm>
              <a:off x="6977154" y="6010935"/>
              <a:ext cx="1797731" cy="618466"/>
            </a:xfrm>
            <a:prstGeom prst="rect">
              <a:avLst/>
            </a:prstGeom>
            <a:solidFill>
              <a:srgbClr val="92D050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32398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gradFill>
                    <a:gsLst>
                      <a:gs pos="16814">
                        <a:srgbClr val="FFFFFF"/>
                      </a:gs>
                      <a:gs pos="46000">
                        <a:srgbClr val="FFFFFF"/>
                      </a:gs>
                    </a:gsLst>
                    <a:lin ang="5400000" scaled="0"/>
                  </a:gradFill>
                  <a:latin typeface="Segoe UI Light" panose="020B0502040204020203" pitchFamily="34" charset="0"/>
                  <a:cs typeface="Segoe UI Light" panose="020B0502040204020203" pitchFamily="34" charset="0"/>
                </a:rPr>
                <a:t>SharePoint</a:t>
              </a:r>
            </a:p>
            <a:p>
              <a:pPr algn="ctr" defTabSz="932398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gradFill>
                    <a:gsLst>
                      <a:gs pos="16814">
                        <a:srgbClr val="FFFFFF"/>
                      </a:gs>
                      <a:gs pos="46000">
                        <a:srgbClr val="FFFFFF"/>
                      </a:gs>
                    </a:gsLst>
                    <a:lin ang="5400000" scaled="0"/>
                  </a:gradFill>
                  <a:latin typeface="Segoe UI Light" panose="020B0502040204020203" pitchFamily="34" charset="0"/>
                  <a:cs typeface="Segoe UI Light" panose="020B0502040204020203" pitchFamily="34" charset="0"/>
                </a:rPr>
                <a:t>Hosted Add-in</a:t>
              </a:r>
            </a:p>
          </p:txBody>
        </p:sp>
        <p:sp>
          <p:nvSpPr>
            <p:cNvPr id="47" name="Rectangle 46"/>
            <p:cNvSpPr/>
            <p:nvPr/>
          </p:nvSpPr>
          <p:spPr bwMode="auto">
            <a:xfrm>
              <a:off x="6977153" y="4171650"/>
              <a:ext cx="1797731" cy="983862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32398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gradFill>
                    <a:gsLst>
                      <a:gs pos="16814">
                        <a:srgbClr val="FFFFFF"/>
                      </a:gs>
                      <a:gs pos="46000">
                        <a:srgbClr val="FFFFFF"/>
                      </a:gs>
                    </a:gsLst>
                    <a:lin ang="5400000" scaled="0"/>
                  </a:gradFill>
                  <a:latin typeface="Segoe UI Light" panose="020B0502040204020203" pitchFamily="34" charset="0"/>
                  <a:cs typeface="Segoe UI Light" panose="020B0502040204020203" pitchFamily="34" charset="0"/>
                </a:rPr>
                <a:t>No Code</a:t>
              </a:r>
            </a:p>
            <a:p>
              <a:pPr algn="ctr" defTabSz="932398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gradFill>
                    <a:gsLst>
                      <a:gs pos="16814">
                        <a:srgbClr val="FFFFFF"/>
                      </a:gs>
                      <a:gs pos="46000">
                        <a:srgbClr val="FFFFFF"/>
                      </a:gs>
                    </a:gsLst>
                    <a:lin ang="5400000" scaled="0"/>
                  </a:gradFill>
                  <a:latin typeface="Segoe UI Light" panose="020B0502040204020203" pitchFamily="34" charset="0"/>
                  <a:cs typeface="Segoe UI Light" panose="020B0502040204020203" pitchFamily="34" charset="0"/>
                </a:rPr>
                <a:t>Sandbox</a:t>
              </a:r>
            </a:p>
            <a:p>
              <a:pPr algn="ctr" defTabSz="932398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gradFill>
                    <a:gsLst>
                      <a:gs pos="16814">
                        <a:srgbClr val="FFFFFF"/>
                      </a:gs>
                      <a:gs pos="46000">
                        <a:srgbClr val="FFFFFF"/>
                      </a:gs>
                    </a:gsLst>
                    <a:lin ang="5400000" scaled="0"/>
                  </a:gradFill>
                  <a:latin typeface="Segoe UI Light" panose="020B0502040204020203" pitchFamily="34" charset="0"/>
                  <a:cs typeface="Segoe UI Light" panose="020B0502040204020203" pitchFamily="34" charset="0"/>
                </a:rPr>
                <a:t>Solutions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50812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Avoid extending with server code in SharePoint!</a:t>
            </a:r>
          </a:p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Avoid sandbox solutions with code</a:t>
            </a:r>
          </a:p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Client JavaScript is fine</a:t>
            </a:r>
          </a:p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Run Server code somewhere else</a:t>
            </a:r>
          </a:p>
          <a:p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Key Takeaways </a:t>
            </a:r>
            <a:r>
              <a:rPr lang="en-US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2016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i="1" dirty="0">
                <a:latin typeface="Segoe UI Light" panose="020B0502040204020203" pitchFamily="34" charset="0"/>
                <a:cs typeface="Segoe UI Light" panose="020B0502040204020203" pitchFamily="34" charset="0"/>
              </a:rPr>
              <a:t>SharePoint development story changes </a:t>
            </a:r>
            <a:r>
              <a:rPr lang="en-US" i="1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a-lot</a:t>
            </a:r>
            <a:endParaRPr lang="en-US" i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5830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9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Microsoft </a:t>
            </a:r>
            <a:r>
              <a:rPr lang="en-US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NextGen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 Portal </a:t>
            </a:r>
            <a:r>
              <a:rPr lang="en-US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Architecture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Ignite 2015</a:t>
            </a:r>
          </a:p>
        </p:txBody>
      </p:sp>
      <p:grpSp>
        <p:nvGrpSpPr>
          <p:cNvPr id="64" name="Group 63"/>
          <p:cNvGrpSpPr/>
          <p:nvPr/>
        </p:nvGrpSpPr>
        <p:grpSpPr>
          <a:xfrm>
            <a:off x="3571464" y="5468589"/>
            <a:ext cx="3943506" cy="1344287"/>
            <a:chOff x="4154343" y="5183985"/>
            <a:chExt cx="4023629" cy="1371600"/>
          </a:xfrm>
        </p:grpSpPr>
        <p:sp>
          <p:nvSpPr>
            <p:cNvPr id="65" name="Flowchart: Magnetic Disk 64"/>
            <p:cNvSpPr/>
            <p:nvPr/>
          </p:nvSpPr>
          <p:spPr>
            <a:xfrm>
              <a:off x="6203989" y="5183985"/>
              <a:ext cx="1973983" cy="1371600"/>
            </a:xfrm>
            <a:prstGeom prst="flowChartMagneticDisk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799" dirty="0">
                  <a:latin typeface="Segoe UI Light" panose="020B0502040204020203" pitchFamily="34" charset="0"/>
                  <a:cs typeface="Segoe UI Light" panose="020B0502040204020203" pitchFamily="34" charset="0"/>
                </a:rPr>
                <a:t>Content</a:t>
              </a:r>
            </a:p>
            <a:p>
              <a:pPr algn="ctr"/>
              <a:r>
                <a:rPr lang="en-US" sz="1799" dirty="0">
                  <a:latin typeface="Segoe UI Light" panose="020B0502040204020203" pitchFamily="34" charset="0"/>
                  <a:cs typeface="Segoe UI Light" panose="020B0502040204020203" pitchFamily="34" charset="0"/>
                </a:rPr>
                <a:t>Site Collection</a:t>
              </a:r>
            </a:p>
          </p:txBody>
        </p:sp>
        <p:sp>
          <p:nvSpPr>
            <p:cNvPr id="66" name="Flowchart: Magnetic Disk 65"/>
            <p:cNvSpPr/>
            <p:nvPr/>
          </p:nvSpPr>
          <p:spPr>
            <a:xfrm>
              <a:off x="4154343" y="5183985"/>
              <a:ext cx="1973983" cy="1371600"/>
            </a:xfrm>
            <a:prstGeom prst="flowChartMagneticDisk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799" dirty="0">
                  <a:latin typeface="Segoe UI Light" panose="020B0502040204020203" pitchFamily="34" charset="0"/>
                  <a:cs typeface="Segoe UI Light" panose="020B0502040204020203" pitchFamily="34" charset="0"/>
                </a:rPr>
                <a:t>Hub</a:t>
              </a:r>
            </a:p>
            <a:p>
              <a:pPr algn="ctr"/>
              <a:r>
                <a:rPr lang="en-US" sz="1799" dirty="0">
                  <a:latin typeface="Segoe UI Light" panose="020B0502040204020203" pitchFamily="34" charset="0"/>
                  <a:cs typeface="Segoe UI Light" panose="020B0502040204020203" pitchFamily="34" charset="0"/>
                </a:rPr>
                <a:t>Site Collection</a:t>
              </a:r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4004887" y="1981510"/>
            <a:ext cx="3260342" cy="1344348"/>
            <a:chOff x="4515171" y="3691182"/>
            <a:chExt cx="3326585" cy="1371662"/>
          </a:xfrm>
        </p:grpSpPr>
        <p:sp>
          <p:nvSpPr>
            <p:cNvPr id="68" name="Cube 67"/>
            <p:cNvSpPr/>
            <p:nvPr/>
          </p:nvSpPr>
          <p:spPr bwMode="auto">
            <a:xfrm>
              <a:off x="4515171" y="3691182"/>
              <a:ext cx="1828800" cy="1371600"/>
            </a:xfrm>
            <a:prstGeom prst="cub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08" rIns="0" bIns="4570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3843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960" dirty="0">
                  <a:gradFill>
                    <a:gsLst>
                      <a:gs pos="16814">
                        <a:srgbClr val="FFFFFF"/>
                      </a:gs>
                      <a:gs pos="46000">
                        <a:srgbClr val="FFFFFF"/>
                      </a:gs>
                    </a:gsLst>
                    <a:lin ang="5400000" scaled="0"/>
                  </a:gradFill>
                  <a:latin typeface="Segoe UI Light" panose="020B0502040204020203" pitchFamily="34" charset="0"/>
                  <a:cs typeface="Segoe UI Light" panose="020B0502040204020203" pitchFamily="34" charset="0"/>
                </a:rPr>
                <a:t>Page Renderer</a:t>
              </a:r>
            </a:p>
          </p:txBody>
        </p:sp>
        <p:sp>
          <p:nvSpPr>
            <p:cNvPr id="70" name="Cube 69"/>
            <p:cNvSpPr/>
            <p:nvPr/>
          </p:nvSpPr>
          <p:spPr bwMode="auto">
            <a:xfrm>
              <a:off x="6012956" y="3691244"/>
              <a:ext cx="1828800" cy="1371600"/>
            </a:xfrm>
            <a:prstGeom prst="cub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08" rIns="0" bIns="4570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3843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960" dirty="0">
                  <a:gradFill>
                    <a:gsLst>
                      <a:gs pos="16814">
                        <a:srgbClr val="FFFFFF"/>
                      </a:gs>
                      <a:gs pos="46000">
                        <a:srgbClr val="FFFFFF"/>
                      </a:gs>
                    </a:gsLst>
                    <a:lin ang="5400000" scaled="0"/>
                  </a:gradFill>
                  <a:latin typeface="Segoe UI Light" panose="020B0502040204020203" pitchFamily="34" charset="0"/>
                  <a:cs typeface="Segoe UI Light" panose="020B0502040204020203" pitchFamily="34" charset="0"/>
                </a:rPr>
                <a:t>Authoring</a:t>
              </a:r>
            </a:p>
            <a:p>
              <a:pPr algn="ctr" defTabSz="913843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960" dirty="0">
                  <a:gradFill>
                    <a:gsLst>
                      <a:gs pos="16814">
                        <a:srgbClr val="FFFFFF"/>
                      </a:gs>
                      <a:gs pos="46000">
                        <a:srgbClr val="FFFFFF"/>
                      </a:gs>
                    </a:gsLst>
                    <a:lin ang="5400000" scaled="0"/>
                  </a:gradFill>
                  <a:latin typeface="Segoe UI Light" panose="020B0502040204020203" pitchFamily="34" charset="0"/>
                  <a:cs typeface="Segoe UI Light" panose="020B0502040204020203" pitchFamily="34" charset="0"/>
                </a:rPr>
                <a:t>Canvas</a:t>
              </a:r>
            </a:p>
          </p:txBody>
        </p:sp>
      </p:grpSp>
      <p:grpSp>
        <p:nvGrpSpPr>
          <p:cNvPr id="72" name="Group 71"/>
          <p:cNvGrpSpPr/>
          <p:nvPr/>
        </p:nvGrpSpPr>
        <p:grpSpPr>
          <a:xfrm>
            <a:off x="46709" y="1756583"/>
            <a:ext cx="2738843" cy="3540394"/>
            <a:chOff x="-156301" y="3283043"/>
            <a:chExt cx="2794490" cy="3612327"/>
          </a:xfrm>
        </p:grpSpPr>
        <p:sp>
          <p:nvSpPr>
            <p:cNvPr id="73" name="Rectangle 72"/>
            <p:cNvSpPr/>
            <p:nvPr/>
          </p:nvSpPr>
          <p:spPr>
            <a:xfrm rot="16200000">
              <a:off x="-1226118" y="4875673"/>
              <a:ext cx="2474185" cy="334552"/>
            </a:xfrm>
            <a:prstGeom prst="rect">
              <a:avLst/>
            </a:prstGeom>
            <a:noFill/>
            <a:ln w="38100"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799" dirty="0">
                  <a:latin typeface="Segoe UI Light" panose="020B0502040204020203" pitchFamily="34" charset="0"/>
                  <a:cs typeface="Segoe UI Light" panose="020B0502040204020203" pitchFamily="34" charset="0"/>
                </a:rPr>
                <a:t>JavaScript Controls</a:t>
              </a:r>
            </a:p>
          </p:txBody>
        </p:sp>
        <p:grpSp>
          <p:nvGrpSpPr>
            <p:cNvPr id="74" name="Group 73"/>
            <p:cNvGrpSpPr/>
            <p:nvPr/>
          </p:nvGrpSpPr>
          <p:grpSpPr>
            <a:xfrm>
              <a:off x="1390957" y="5699193"/>
              <a:ext cx="1244600" cy="1196177"/>
              <a:chOff x="1390957" y="5699193"/>
              <a:chExt cx="1244600" cy="1196177"/>
            </a:xfrm>
          </p:grpSpPr>
          <p:sp>
            <p:nvSpPr>
              <p:cNvPr id="91" name="Rectangle 90"/>
              <p:cNvSpPr/>
              <p:nvPr/>
            </p:nvSpPr>
            <p:spPr>
              <a:xfrm>
                <a:off x="1390957" y="5699193"/>
                <a:ext cx="1150869" cy="115086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76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Document Control</a:t>
                </a:r>
              </a:p>
            </p:txBody>
          </p:sp>
          <p:sp>
            <p:nvSpPr>
              <p:cNvPr id="92" name="5-Point Star 91"/>
              <p:cNvSpPr/>
              <p:nvPr/>
            </p:nvSpPr>
            <p:spPr bwMode="auto">
              <a:xfrm>
                <a:off x="2178357" y="6438170"/>
                <a:ext cx="457200" cy="457200"/>
              </a:xfrm>
              <a:prstGeom prst="star5">
                <a:avLst/>
              </a:prstGeom>
              <a:solidFill>
                <a:schemeClr val="tx2">
                  <a:lumMod val="75000"/>
                </a:schemeClr>
              </a:solidFill>
              <a:ln>
                <a:headEnd type="none" w="med" len="med"/>
                <a:tailEnd type="non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vert="horz" wrap="square" lIns="0" tIns="45708" rIns="0" bIns="45708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3843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0" dirty="0">
                  <a:gradFill>
                    <a:gsLst>
                      <a:gs pos="16814">
                        <a:srgbClr val="FFFFFF"/>
                      </a:gs>
                      <a:gs pos="46000">
                        <a:srgbClr val="FFFFFF"/>
                      </a:gs>
                    </a:gsLst>
                    <a:lin ang="5400000" scaled="0"/>
                  </a:gradFill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p:grpSp>
        <p:grpSp>
          <p:nvGrpSpPr>
            <p:cNvPr id="76" name="Group 75"/>
            <p:cNvGrpSpPr/>
            <p:nvPr/>
          </p:nvGrpSpPr>
          <p:grpSpPr>
            <a:xfrm>
              <a:off x="183967" y="5699193"/>
              <a:ext cx="1244600" cy="1196177"/>
              <a:chOff x="1390957" y="5699193"/>
              <a:chExt cx="1244600" cy="1196177"/>
            </a:xfrm>
          </p:grpSpPr>
          <p:sp>
            <p:nvSpPr>
              <p:cNvPr id="89" name="Rectangle 88"/>
              <p:cNvSpPr/>
              <p:nvPr/>
            </p:nvSpPr>
            <p:spPr>
              <a:xfrm>
                <a:off x="1390957" y="5699193"/>
                <a:ext cx="1150869" cy="115086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76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Rich Text Editor</a:t>
                </a:r>
              </a:p>
            </p:txBody>
          </p:sp>
          <p:sp>
            <p:nvSpPr>
              <p:cNvPr id="90" name="5-Point Star 89"/>
              <p:cNvSpPr/>
              <p:nvPr/>
            </p:nvSpPr>
            <p:spPr bwMode="auto">
              <a:xfrm>
                <a:off x="2178357" y="6438170"/>
                <a:ext cx="457200" cy="457200"/>
              </a:xfrm>
              <a:prstGeom prst="star5">
                <a:avLst/>
              </a:prstGeom>
              <a:solidFill>
                <a:schemeClr val="tx2">
                  <a:lumMod val="75000"/>
                </a:schemeClr>
              </a:solidFill>
              <a:ln>
                <a:headEnd type="none" w="med" len="med"/>
                <a:tailEnd type="non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vert="horz" wrap="square" lIns="0" tIns="45708" rIns="0" bIns="45708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3843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0" dirty="0">
                  <a:gradFill>
                    <a:gsLst>
                      <a:gs pos="16814">
                        <a:srgbClr val="FFFFFF"/>
                      </a:gs>
                      <a:gs pos="46000">
                        <a:srgbClr val="FFFFFF"/>
                      </a:gs>
                    </a:gsLst>
                    <a:lin ang="5400000" scaled="0"/>
                  </a:gradFill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p:grpSp>
        <p:grpSp>
          <p:nvGrpSpPr>
            <p:cNvPr id="77" name="Group 76"/>
            <p:cNvGrpSpPr/>
            <p:nvPr/>
          </p:nvGrpSpPr>
          <p:grpSpPr>
            <a:xfrm>
              <a:off x="1393589" y="3283043"/>
              <a:ext cx="1244600" cy="1196177"/>
              <a:chOff x="1390957" y="5699193"/>
              <a:chExt cx="1244600" cy="1196177"/>
            </a:xfrm>
          </p:grpSpPr>
          <p:sp>
            <p:nvSpPr>
              <p:cNvPr id="87" name="Rectangle 86"/>
              <p:cNvSpPr/>
              <p:nvPr/>
            </p:nvSpPr>
            <p:spPr>
              <a:xfrm>
                <a:off x="1390957" y="5699193"/>
                <a:ext cx="1150869" cy="115086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76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Video Player</a:t>
                </a:r>
              </a:p>
            </p:txBody>
          </p:sp>
          <p:sp>
            <p:nvSpPr>
              <p:cNvPr id="88" name="5-Point Star 87"/>
              <p:cNvSpPr/>
              <p:nvPr/>
            </p:nvSpPr>
            <p:spPr bwMode="auto">
              <a:xfrm>
                <a:off x="2178357" y="6438170"/>
                <a:ext cx="457200" cy="457200"/>
              </a:xfrm>
              <a:prstGeom prst="star5">
                <a:avLst/>
              </a:prstGeom>
              <a:solidFill>
                <a:schemeClr val="tx2">
                  <a:lumMod val="75000"/>
                </a:schemeClr>
              </a:solidFill>
              <a:ln>
                <a:headEnd type="none" w="med" len="med"/>
                <a:tailEnd type="non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vert="horz" wrap="square" lIns="0" tIns="45708" rIns="0" bIns="45708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3843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0" dirty="0">
                  <a:gradFill>
                    <a:gsLst>
                      <a:gs pos="16814">
                        <a:srgbClr val="FFFFFF"/>
                      </a:gs>
                      <a:gs pos="46000">
                        <a:srgbClr val="FFFFFF"/>
                      </a:gs>
                    </a:gsLst>
                    <a:lin ang="5400000" scaled="0"/>
                  </a:gradFill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p:grpSp>
        <p:grpSp>
          <p:nvGrpSpPr>
            <p:cNvPr id="78" name="Group 77"/>
            <p:cNvGrpSpPr/>
            <p:nvPr/>
          </p:nvGrpSpPr>
          <p:grpSpPr>
            <a:xfrm>
              <a:off x="1390957" y="4479220"/>
              <a:ext cx="1244600" cy="1196177"/>
              <a:chOff x="1390957" y="5699193"/>
              <a:chExt cx="1244600" cy="1196177"/>
            </a:xfrm>
          </p:grpSpPr>
          <p:sp>
            <p:nvSpPr>
              <p:cNvPr id="85" name="Rectangle 84"/>
              <p:cNvSpPr/>
              <p:nvPr/>
            </p:nvSpPr>
            <p:spPr>
              <a:xfrm>
                <a:off x="1390957" y="5699193"/>
                <a:ext cx="1150869" cy="115086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76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Page Rollup</a:t>
                </a:r>
              </a:p>
            </p:txBody>
          </p:sp>
          <p:sp>
            <p:nvSpPr>
              <p:cNvPr id="86" name="5-Point Star 85"/>
              <p:cNvSpPr/>
              <p:nvPr/>
            </p:nvSpPr>
            <p:spPr bwMode="auto">
              <a:xfrm>
                <a:off x="2178357" y="6438170"/>
                <a:ext cx="457200" cy="457200"/>
              </a:xfrm>
              <a:prstGeom prst="star5">
                <a:avLst/>
              </a:prstGeom>
              <a:solidFill>
                <a:schemeClr val="tx2">
                  <a:lumMod val="75000"/>
                </a:schemeClr>
              </a:solidFill>
              <a:ln>
                <a:headEnd type="none" w="med" len="med"/>
                <a:tailEnd type="non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vert="horz" wrap="square" lIns="0" tIns="45708" rIns="0" bIns="45708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3843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0" dirty="0">
                  <a:gradFill>
                    <a:gsLst>
                      <a:gs pos="16814">
                        <a:srgbClr val="FFFFFF"/>
                      </a:gs>
                      <a:gs pos="46000">
                        <a:srgbClr val="FFFFFF"/>
                      </a:gs>
                    </a:gsLst>
                    <a:lin ang="5400000" scaled="0"/>
                  </a:gradFill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p:grpSp>
        <p:grpSp>
          <p:nvGrpSpPr>
            <p:cNvPr id="79" name="Group 78"/>
            <p:cNvGrpSpPr/>
            <p:nvPr/>
          </p:nvGrpSpPr>
          <p:grpSpPr>
            <a:xfrm>
              <a:off x="184378" y="4479220"/>
              <a:ext cx="1244600" cy="1196177"/>
              <a:chOff x="1390957" y="5699193"/>
              <a:chExt cx="1244600" cy="1196177"/>
            </a:xfrm>
          </p:grpSpPr>
          <p:sp>
            <p:nvSpPr>
              <p:cNvPr id="83" name="Rectangle 82"/>
              <p:cNvSpPr/>
              <p:nvPr/>
            </p:nvSpPr>
            <p:spPr>
              <a:xfrm>
                <a:off x="1390957" y="5699193"/>
                <a:ext cx="1150869" cy="115086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76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Image Control</a:t>
                </a:r>
              </a:p>
            </p:txBody>
          </p:sp>
          <p:sp>
            <p:nvSpPr>
              <p:cNvPr id="84" name="5-Point Star 83"/>
              <p:cNvSpPr/>
              <p:nvPr/>
            </p:nvSpPr>
            <p:spPr bwMode="auto">
              <a:xfrm>
                <a:off x="2178357" y="6438170"/>
                <a:ext cx="457200" cy="457200"/>
              </a:xfrm>
              <a:prstGeom prst="star5">
                <a:avLst/>
              </a:prstGeom>
              <a:solidFill>
                <a:schemeClr val="tx2">
                  <a:lumMod val="75000"/>
                </a:schemeClr>
              </a:solidFill>
              <a:ln>
                <a:headEnd type="none" w="med" len="med"/>
                <a:tailEnd type="non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vert="horz" wrap="square" lIns="0" tIns="45708" rIns="0" bIns="45708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3843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0" dirty="0">
                  <a:gradFill>
                    <a:gsLst>
                      <a:gs pos="16814">
                        <a:srgbClr val="FFFFFF"/>
                      </a:gs>
                      <a:gs pos="46000">
                        <a:srgbClr val="FFFFFF"/>
                      </a:gs>
                    </a:gsLst>
                    <a:lin ang="5400000" scaled="0"/>
                  </a:gradFill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p:grpSp>
        <p:grpSp>
          <p:nvGrpSpPr>
            <p:cNvPr id="80" name="Group 79"/>
            <p:cNvGrpSpPr/>
            <p:nvPr/>
          </p:nvGrpSpPr>
          <p:grpSpPr>
            <a:xfrm>
              <a:off x="187497" y="3283043"/>
              <a:ext cx="1244600" cy="1196177"/>
              <a:chOff x="1390957" y="5699193"/>
              <a:chExt cx="1244600" cy="1196177"/>
            </a:xfrm>
          </p:grpSpPr>
          <p:sp>
            <p:nvSpPr>
              <p:cNvPr id="81" name="Rectangle 80"/>
              <p:cNvSpPr/>
              <p:nvPr/>
            </p:nvSpPr>
            <p:spPr>
              <a:xfrm>
                <a:off x="1390957" y="5699193"/>
                <a:ext cx="1150869" cy="115086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76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Table of Contents Control</a:t>
                </a:r>
              </a:p>
            </p:txBody>
          </p:sp>
          <p:sp>
            <p:nvSpPr>
              <p:cNvPr id="82" name="5-Point Star 81"/>
              <p:cNvSpPr/>
              <p:nvPr/>
            </p:nvSpPr>
            <p:spPr bwMode="auto">
              <a:xfrm>
                <a:off x="2178357" y="6438170"/>
                <a:ext cx="457200" cy="457200"/>
              </a:xfrm>
              <a:prstGeom prst="star5">
                <a:avLst/>
              </a:prstGeom>
              <a:solidFill>
                <a:schemeClr val="tx2">
                  <a:lumMod val="75000"/>
                </a:schemeClr>
              </a:solidFill>
              <a:ln>
                <a:headEnd type="none" w="med" len="med"/>
                <a:tailEnd type="non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vert="horz" wrap="square" lIns="0" tIns="45708" rIns="0" bIns="45708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3843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0" dirty="0">
                  <a:gradFill>
                    <a:gsLst>
                      <a:gs pos="16814">
                        <a:srgbClr val="FFFFFF"/>
                      </a:gs>
                      <a:gs pos="46000">
                        <a:srgbClr val="FFFFFF"/>
                      </a:gs>
                    </a:gsLst>
                    <a:lin ang="5400000" scaled="0"/>
                  </a:gradFill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p:grpSp>
      </p:grpSp>
      <p:grpSp>
        <p:nvGrpSpPr>
          <p:cNvPr id="93" name="Group 92"/>
          <p:cNvGrpSpPr/>
          <p:nvPr/>
        </p:nvGrpSpPr>
        <p:grpSpPr>
          <a:xfrm>
            <a:off x="7351488" y="1812717"/>
            <a:ext cx="4412639" cy="1728691"/>
            <a:chOff x="4113385" y="1211005"/>
            <a:chExt cx="4502294" cy="1763814"/>
          </a:xfrm>
        </p:grpSpPr>
        <p:sp>
          <p:nvSpPr>
            <p:cNvPr id="94" name="Cube 14"/>
            <p:cNvSpPr/>
            <p:nvPr/>
          </p:nvSpPr>
          <p:spPr bwMode="auto">
            <a:xfrm>
              <a:off x="4113385" y="1211005"/>
              <a:ext cx="4502294" cy="1763814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0" tIns="45708" rIns="0" bIns="45708" numCol="1" rtlCol="0" anchor="b" anchorCtr="0" compatLnSpc="1">
              <a:prstTxWarp prst="textNoShape">
                <a:avLst/>
              </a:prstTxWarp>
            </a:bodyPr>
            <a:lstStyle/>
            <a:p>
              <a:pPr algn="ctr" defTabSz="913843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960" dirty="0">
                  <a:gradFill>
                    <a:gsLst>
                      <a:gs pos="16814">
                        <a:srgbClr val="FFFFFF"/>
                      </a:gs>
                      <a:gs pos="46000">
                        <a:srgbClr val="FFFFFF"/>
                      </a:gs>
                    </a:gsLst>
                    <a:lin ang="5400000" scaled="0"/>
                  </a:gradFill>
                  <a:latin typeface="Segoe UI Light" panose="020B0502040204020203" pitchFamily="34" charset="0"/>
                  <a:cs typeface="Segoe UI Light" panose="020B0502040204020203" pitchFamily="34" charset="0"/>
                </a:rPr>
                <a:t>Single Page App</a:t>
              </a:r>
            </a:p>
          </p:txBody>
        </p:sp>
        <p:grpSp>
          <p:nvGrpSpPr>
            <p:cNvPr id="95" name="Group 94"/>
            <p:cNvGrpSpPr/>
            <p:nvPr/>
          </p:nvGrpSpPr>
          <p:grpSpPr>
            <a:xfrm>
              <a:off x="4218722" y="1287462"/>
              <a:ext cx="4291620" cy="916131"/>
              <a:chOff x="4270961" y="1211004"/>
              <a:chExt cx="4291620" cy="916131"/>
            </a:xfrm>
          </p:grpSpPr>
          <p:sp>
            <p:nvSpPr>
              <p:cNvPr id="98" name="Folded Corner 97"/>
              <p:cNvSpPr/>
              <p:nvPr/>
            </p:nvSpPr>
            <p:spPr bwMode="auto">
              <a:xfrm>
                <a:off x="5730971" y="1211004"/>
                <a:ext cx="1371600" cy="914400"/>
              </a:xfrm>
              <a:prstGeom prst="foldedCorner">
                <a:avLst/>
              </a:prstGeom>
              <a:ln>
                <a:headEnd type="none" w="med" len="med"/>
                <a:tailEnd type="non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vert="horz" wrap="square" lIns="0" tIns="45708" rIns="0" bIns="45708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3843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960" dirty="0">
                    <a:gradFill>
                      <a:gsLst>
                        <a:gs pos="16814">
                          <a:srgbClr val="FFFFFF"/>
                        </a:gs>
                        <a:gs pos="46000">
                          <a:srgbClr val="FFFFFF"/>
                        </a:gs>
                      </a:gsLst>
                      <a:lin ang="5400000" scaled="0"/>
                    </a:gra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Homepage</a:t>
                </a:r>
              </a:p>
            </p:txBody>
          </p:sp>
          <p:sp>
            <p:nvSpPr>
              <p:cNvPr id="99" name="Folded Corner 98"/>
              <p:cNvSpPr/>
              <p:nvPr/>
            </p:nvSpPr>
            <p:spPr bwMode="auto">
              <a:xfrm>
                <a:off x="7190981" y="1212735"/>
                <a:ext cx="1371600" cy="914400"/>
              </a:xfrm>
              <a:prstGeom prst="foldedCorner">
                <a:avLst/>
              </a:prstGeom>
              <a:ln>
                <a:headEnd type="none" w="med" len="med"/>
                <a:tailEnd type="non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vert="horz" wrap="square" lIns="0" tIns="45708" rIns="0" bIns="45708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3843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960" dirty="0">
                    <a:gradFill>
                      <a:gsLst>
                        <a:gs pos="16814">
                          <a:srgbClr val="FFFFFF"/>
                        </a:gs>
                        <a:gs pos="46000">
                          <a:srgbClr val="FFFFFF"/>
                        </a:gs>
                      </a:gsLst>
                      <a:lin ang="5400000" scaled="0"/>
                    </a:gra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Content</a:t>
                </a:r>
              </a:p>
              <a:p>
                <a:pPr algn="ctr" defTabSz="913843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960" dirty="0">
                    <a:gradFill>
                      <a:gsLst>
                        <a:gs pos="16814">
                          <a:srgbClr val="FFFFFF"/>
                        </a:gs>
                        <a:gs pos="46000">
                          <a:srgbClr val="FFFFFF"/>
                        </a:gs>
                      </a:gsLst>
                      <a:lin ang="5400000" scaled="0"/>
                    </a:gra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Pages</a:t>
                </a:r>
              </a:p>
            </p:txBody>
          </p:sp>
          <p:sp>
            <p:nvSpPr>
              <p:cNvPr id="100" name="Folded Corner 99"/>
              <p:cNvSpPr/>
              <p:nvPr/>
            </p:nvSpPr>
            <p:spPr bwMode="auto">
              <a:xfrm>
                <a:off x="4270961" y="1211004"/>
                <a:ext cx="1371600" cy="914400"/>
              </a:xfrm>
              <a:prstGeom prst="foldedCorner">
                <a:avLst/>
              </a:prstGeom>
              <a:ln>
                <a:headEnd type="none" w="med" len="med"/>
                <a:tailEnd type="non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vert="horz" wrap="square" lIns="0" tIns="45708" rIns="0" bIns="45708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3843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960" dirty="0">
                    <a:gradFill>
                      <a:gsLst>
                        <a:gs pos="16814">
                          <a:srgbClr val="FFFFFF"/>
                        </a:gs>
                        <a:gs pos="46000">
                          <a:srgbClr val="FFFFFF"/>
                        </a:gs>
                      </a:gsLst>
                      <a:lin ang="5400000" scaled="0"/>
                    </a:gra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Get Started Experience</a:t>
                </a:r>
              </a:p>
            </p:txBody>
          </p:sp>
        </p:grpSp>
        <p:sp>
          <p:nvSpPr>
            <p:cNvPr id="96" name="5-Point Star 95"/>
            <p:cNvSpPr/>
            <p:nvPr/>
          </p:nvSpPr>
          <p:spPr bwMode="auto">
            <a:xfrm>
              <a:off x="6600889" y="1841035"/>
              <a:ext cx="457200" cy="457200"/>
            </a:xfrm>
            <a:prstGeom prst="star5">
              <a:avLst/>
            </a:prstGeom>
            <a:solidFill>
              <a:schemeClr val="tx2">
                <a:lumMod val="75000"/>
              </a:schemeClr>
            </a:solidFill>
            <a:ln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horz" wrap="square" lIns="0" tIns="45708" rIns="0" bIns="4570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3843" fontAlgn="base">
                <a:spcBef>
                  <a:spcPct val="0"/>
                </a:spcBef>
                <a:spcAft>
                  <a:spcPct val="0"/>
                </a:spcAft>
              </a:pPr>
              <a:endParaRPr lang="en-US" sz="1960" dirty="0">
                <a:gradFill>
                  <a:gsLst>
                    <a:gs pos="16814">
                      <a:srgbClr val="FFFFFF"/>
                    </a:gs>
                    <a:gs pos="46000">
                      <a:srgbClr val="FFFFFF"/>
                    </a:gs>
                  </a:gsLst>
                  <a:lin ang="5400000" scaled="0"/>
                </a:gra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97" name="5-Point Star 96"/>
            <p:cNvSpPr/>
            <p:nvPr/>
          </p:nvSpPr>
          <p:spPr bwMode="auto">
            <a:xfrm>
              <a:off x="8049483" y="1841035"/>
              <a:ext cx="457200" cy="457200"/>
            </a:xfrm>
            <a:prstGeom prst="star5">
              <a:avLst/>
            </a:prstGeom>
            <a:solidFill>
              <a:schemeClr val="tx2">
                <a:lumMod val="75000"/>
              </a:schemeClr>
            </a:solidFill>
            <a:ln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horz" wrap="square" lIns="0" tIns="45708" rIns="0" bIns="4570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3843" fontAlgn="base">
                <a:spcBef>
                  <a:spcPct val="0"/>
                </a:spcBef>
                <a:spcAft>
                  <a:spcPct val="0"/>
                </a:spcAft>
              </a:pPr>
              <a:endParaRPr lang="en-US" sz="1960" dirty="0">
                <a:gradFill>
                  <a:gsLst>
                    <a:gs pos="16814">
                      <a:srgbClr val="FFFFFF"/>
                    </a:gs>
                    <a:gs pos="46000">
                      <a:srgbClr val="FFFFFF"/>
                    </a:gs>
                  </a:gsLst>
                  <a:lin ang="5400000" scaled="0"/>
                </a:gra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101" name="Trapezoid 15"/>
          <p:cNvSpPr/>
          <p:nvPr/>
        </p:nvSpPr>
        <p:spPr bwMode="auto">
          <a:xfrm rot="5400000">
            <a:off x="1647789" y="2971320"/>
            <a:ext cx="3412622" cy="1032262"/>
          </a:xfrm>
          <a:custGeom>
            <a:avLst/>
            <a:gdLst>
              <a:gd name="connsiteX0" fmla="*/ 0 w 1462661"/>
              <a:gd name="connsiteY0" fmla="*/ 1043710 h 1043710"/>
              <a:gd name="connsiteX1" fmla="*/ 260928 w 1462661"/>
              <a:gd name="connsiteY1" fmla="*/ 0 h 1043710"/>
              <a:gd name="connsiteX2" fmla="*/ 1201734 w 1462661"/>
              <a:gd name="connsiteY2" fmla="*/ 0 h 1043710"/>
              <a:gd name="connsiteX3" fmla="*/ 1462661 w 1462661"/>
              <a:gd name="connsiteY3" fmla="*/ 1043710 h 1043710"/>
              <a:gd name="connsiteX4" fmla="*/ 0 w 1462661"/>
              <a:gd name="connsiteY4" fmla="*/ 1043710 h 1043710"/>
              <a:gd name="connsiteX0" fmla="*/ 0 w 1796034"/>
              <a:gd name="connsiteY0" fmla="*/ 1043710 h 1043710"/>
              <a:gd name="connsiteX1" fmla="*/ 594301 w 1796034"/>
              <a:gd name="connsiteY1" fmla="*/ 0 h 1043710"/>
              <a:gd name="connsiteX2" fmla="*/ 1535107 w 1796034"/>
              <a:gd name="connsiteY2" fmla="*/ 0 h 1043710"/>
              <a:gd name="connsiteX3" fmla="*/ 1796034 w 1796034"/>
              <a:gd name="connsiteY3" fmla="*/ 1043710 h 1043710"/>
              <a:gd name="connsiteX4" fmla="*/ 0 w 1796034"/>
              <a:gd name="connsiteY4" fmla="*/ 1043710 h 1043710"/>
              <a:gd name="connsiteX0" fmla="*/ 0 w 3481959"/>
              <a:gd name="connsiteY0" fmla="*/ 1043710 h 1053235"/>
              <a:gd name="connsiteX1" fmla="*/ 594301 w 3481959"/>
              <a:gd name="connsiteY1" fmla="*/ 0 h 1053235"/>
              <a:gd name="connsiteX2" fmla="*/ 1535107 w 3481959"/>
              <a:gd name="connsiteY2" fmla="*/ 0 h 1053235"/>
              <a:gd name="connsiteX3" fmla="*/ 3481959 w 3481959"/>
              <a:gd name="connsiteY3" fmla="*/ 1053235 h 1053235"/>
              <a:gd name="connsiteX4" fmla="*/ 0 w 3481959"/>
              <a:gd name="connsiteY4" fmla="*/ 1043710 h 1053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81959" h="1053235">
                <a:moveTo>
                  <a:pt x="0" y="1043710"/>
                </a:moveTo>
                <a:lnTo>
                  <a:pt x="594301" y="0"/>
                </a:lnTo>
                <a:lnTo>
                  <a:pt x="1535107" y="0"/>
                </a:lnTo>
                <a:lnTo>
                  <a:pt x="3481959" y="1053235"/>
                </a:lnTo>
                <a:lnTo>
                  <a:pt x="0" y="1043710"/>
                </a:lnTo>
                <a:close/>
              </a:path>
            </a:pathLst>
          </a:cu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0" tIns="45708" rIns="0" bIns="45708" numCol="1" rtlCol="0" anchor="ctr" anchorCtr="0" compatLnSpc="1">
            <a:prstTxWarp prst="textNoShape">
              <a:avLst/>
            </a:prstTxWarp>
          </a:bodyPr>
          <a:lstStyle/>
          <a:p>
            <a:pPr algn="ctr" defTabSz="913843" fontAlgn="base">
              <a:spcBef>
                <a:spcPct val="0"/>
              </a:spcBef>
              <a:spcAft>
                <a:spcPct val="0"/>
              </a:spcAft>
            </a:pPr>
            <a:endParaRPr lang="en-US" sz="1960" dirty="0">
              <a:gradFill>
                <a:gsLst>
                  <a:gs pos="16814">
                    <a:srgbClr val="FFFFFF"/>
                  </a:gs>
                  <a:gs pos="46000">
                    <a:srgbClr val="FFFFFF"/>
                  </a:gs>
                </a:gsLst>
                <a:lin ang="5400000" scaled="0"/>
              </a:gra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102" name="Group 101"/>
          <p:cNvGrpSpPr/>
          <p:nvPr/>
        </p:nvGrpSpPr>
        <p:grpSpPr>
          <a:xfrm>
            <a:off x="3309452" y="3837354"/>
            <a:ext cx="4249534" cy="1373148"/>
            <a:chOff x="3375072" y="3737884"/>
            <a:chExt cx="4335875" cy="1401047"/>
          </a:xfrm>
        </p:grpSpPr>
        <p:grpSp>
          <p:nvGrpSpPr>
            <p:cNvPr id="103" name="Group 102"/>
            <p:cNvGrpSpPr/>
            <p:nvPr/>
          </p:nvGrpSpPr>
          <p:grpSpPr>
            <a:xfrm>
              <a:off x="3375072" y="3737884"/>
              <a:ext cx="4176596" cy="1401047"/>
              <a:chOff x="3375072" y="3737884"/>
              <a:chExt cx="4176596" cy="1401047"/>
            </a:xfrm>
          </p:grpSpPr>
          <p:grpSp>
            <p:nvGrpSpPr>
              <p:cNvPr id="105" name="Group 104"/>
              <p:cNvGrpSpPr/>
              <p:nvPr/>
            </p:nvGrpSpPr>
            <p:grpSpPr>
              <a:xfrm>
                <a:off x="3375072" y="3737884"/>
                <a:ext cx="4176596" cy="1317110"/>
                <a:chOff x="-1632138" y="3116802"/>
                <a:chExt cx="4176596" cy="1317110"/>
              </a:xfrm>
            </p:grpSpPr>
            <p:sp>
              <p:nvSpPr>
                <p:cNvPr id="107" name="Rectangle 106"/>
                <p:cNvSpPr/>
                <p:nvPr/>
              </p:nvSpPr>
              <p:spPr>
                <a:xfrm rot="16200000">
                  <a:off x="-1992068" y="3476732"/>
                  <a:ext cx="1317110" cy="597250"/>
                </a:xfrm>
                <a:prstGeom prst="rect">
                  <a:avLst/>
                </a:prstGeom>
                <a:noFill/>
                <a:ln w="38100"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r>
                    <a:rPr lang="en-US" sz="1799" dirty="0">
                      <a:latin typeface="Segoe UI Light" panose="020B0502040204020203" pitchFamily="34" charset="0"/>
                      <a:cs typeface="Segoe UI Light" panose="020B0502040204020203" pitchFamily="34" charset="0"/>
                    </a:rPr>
                    <a:t>Server </a:t>
                  </a:r>
                </a:p>
                <a:p>
                  <a:pPr algn="ctr"/>
                  <a:r>
                    <a:rPr lang="en-US" sz="1799" dirty="0">
                      <a:latin typeface="Segoe UI Light" panose="020B0502040204020203" pitchFamily="34" charset="0"/>
                      <a:cs typeface="Segoe UI Light" panose="020B0502040204020203" pitchFamily="34" charset="0"/>
                    </a:rPr>
                    <a:t>REST APIs</a:t>
                  </a:r>
                </a:p>
              </p:txBody>
            </p:sp>
            <p:sp>
              <p:nvSpPr>
                <p:cNvPr id="108" name="Rectangle 107"/>
                <p:cNvSpPr/>
                <p:nvPr/>
              </p:nvSpPr>
              <p:spPr>
                <a:xfrm>
                  <a:off x="1393589" y="3199923"/>
                  <a:ext cx="1150869" cy="1150869"/>
                </a:xfrm>
                <a:prstGeom prst="rect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76" dirty="0">
                      <a:latin typeface="Segoe UI Light" panose="020B0502040204020203" pitchFamily="34" charset="0"/>
                      <a:cs typeface="Segoe UI Light" panose="020B0502040204020203" pitchFamily="34" charset="0"/>
                    </a:rPr>
                    <a:t>Video Portal</a:t>
                  </a:r>
                </a:p>
              </p:txBody>
            </p:sp>
            <p:sp>
              <p:nvSpPr>
                <p:cNvPr id="109" name="Rectangle 108"/>
                <p:cNvSpPr/>
                <p:nvPr/>
              </p:nvSpPr>
              <p:spPr>
                <a:xfrm>
                  <a:off x="-1023298" y="3199923"/>
                  <a:ext cx="1150869" cy="1150869"/>
                </a:xfrm>
                <a:prstGeom prst="rect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76" dirty="0">
                      <a:latin typeface="Segoe UI Light" panose="020B0502040204020203" pitchFamily="34" charset="0"/>
                      <a:cs typeface="Segoe UI Light" panose="020B0502040204020203" pitchFamily="34" charset="0"/>
                    </a:rPr>
                    <a:t>Core SharePoint APIS</a:t>
                  </a:r>
                </a:p>
                <a:p>
                  <a:pPr algn="ctr"/>
                  <a:r>
                    <a:rPr lang="en-US" sz="1176" dirty="0">
                      <a:latin typeface="Segoe UI Light" panose="020B0502040204020203" pitchFamily="34" charset="0"/>
                      <a:cs typeface="Segoe UI Light" panose="020B0502040204020203" pitchFamily="34" charset="0"/>
                    </a:rPr>
                    <a:t>(Docs, Search, Graph)</a:t>
                  </a:r>
                </a:p>
              </p:txBody>
            </p:sp>
            <p:sp>
              <p:nvSpPr>
                <p:cNvPr id="110" name="Rectangle 109"/>
                <p:cNvSpPr/>
                <p:nvPr/>
              </p:nvSpPr>
              <p:spPr>
                <a:xfrm>
                  <a:off x="187497" y="3199923"/>
                  <a:ext cx="1150869" cy="1150869"/>
                </a:xfrm>
                <a:prstGeom prst="rect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76" dirty="0">
                      <a:latin typeface="Segoe UI Light" panose="020B0502040204020203" pitchFamily="34" charset="0"/>
                      <a:cs typeface="Segoe UI Light" panose="020B0502040204020203" pitchFamily="34" charset="0"/>
                    </a:rPr>
                    <a:t>Ready-to-go Publishing</a:t>
                  </a:r>
                </a:p>
              </p:txBody>
            </p:sp>
          </p:grpSp>
          <p:pic>
            <p:nvPicPr>
              <p:cNvPr id="106" name="Picture 105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20661630">
                <a:off x="5773132" y="4644815"/>
                <a:ext cx="722432" cy="494116"/>
              </a:xfrm>
              <a:prstGeom prst="rect">
                <a:avLst/>
              </a:prstGeom>
            </p:spPr>
          </p:pic>
        </p:grpSp>
        <p:pic>
          <p:nvPicPr>
            <p:cNvPr id="104" name="Picture 10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0661630">
              <a:off x="6988515" y="4571058"/>
              <a:ext cx="722432" cy="49411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51172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C92C3CDA7B0DB4BA3EC29EE8D7D070F" ma:contentTypeVersion="3" ma:contentTypeDescription="Create a new document." ma:contentTypeScope="" ma:versionID="ac7d4b6c21a3456e427fa3f88415428b">
  <xsd:schema xmlns:xsd="http://www.w3.org/2001/XMLSchema" xmlns:xs="http://www.w3.org/2001/XMLSchema" xmlns:p="http://schemas.microsoft.com/office/2006/metadata/properties" xmlns:ns1="http://schemas.microsoft.com/sharepoint/v3" xmlns:ns2="82a6c76e-7a7e-4f13-a75e-2ae729e7251b" targetNamespace="http://schemas.microsoft.com/office/2006/metadata/properties" ma:root="true" ma:fieldsID="b356a0edbc9c1f3b2de1cb5f4161cc1c" ns1:_="" ns2:_="">
    <xsd:import namespace="http://schemas.microsoft.com/sharepoint/v3"/>
    <xsd:import namespace="82a6c76e-7a7e-4f13-a75e-2ae729e7251b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  <xsd:element ref="ns2:SharedWithUsers" minOccurs="0"/>
                <xsd:element ref="ns2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Scheduling Start Date" ma:description="Scheduling Start Date is a site column created by the Publishing feature. It is used to specify the date and time on which this page will first appear to site visitors." ma:internalName="PublishingStartDate">
      <xsd:simpleType>
        <xsd:restriction base="dms:Unknown"/>
      </xsd:simpleType>
    </xsd:element>
    <xsd:element name="PublishingExpirationDate" ma:index="9" nillable="true" ma:displayName="Scheduling End Date" ma:description="Scheduling End Date is a site column created by the Publishing feature. It is used to specify the date and time on which this page will no longer appear to site visitors." ma:internalName="PublishingExpirationDat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2a6c76e-7a7e-4f13-a75e-2ae729e7251b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4783226-0548-4522-BE3E-E502DB78C367}">
  <ds:schemaRefs>
    <ds:schemaRef ds:uri="http://schemas.microsoft.com/sharepoint/v3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schemas.microsoft.com/office/2006/documentManagement/types"/>
    <ds:schemaRef ds:uri="http://schemas.microsoft.com/office/2006/metadata/properties"/>
    <ds:schemaRef ds:uri="82a6c76e-7a7e-4f13-a75e-2ae729e7251b"/>
    <ds:schemaRef ds:uri="http://www.w3.org/XML/1998/namespace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DCC042FB-3795-4BB7-9BF1-0C4FBE751C5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F85628F-4D16-4640-9A4D-352B7B5BC4D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82a6c76e-7a7e-4f13-a75e-2ae729e7251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1277</TotalTime>
  <Words>1325</Words>
  <Application>Microsoft Office PowerPoint</Application>
  <PresentationFormat>Widescreen</PresentationFormat>
  <Paragraphs>398</Paragraphs>
  <Slides>39</Slides>
  <Notes>4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8" baseType="lpstr">
      <vt:lpstr>Arial</vt:lpstr>
      <vt:lpstr>Calibri</vt:lpstr>
      <vt:lpstr>Calibri Light</vt:lpstr>
      <vt:lpstr>Museo Sans 300</vt:lpstr>
      <vt:lpstr>Segoe UI</vt:lpstr>
      <vt:lpstr>Segoe UI Light</vt:lpstr>
      <vt:lpstr>Wingdings</vt:lpstr>
      <vt:lpstr>Office Theme</vt:lpstr>
      <vt:lpstr>Image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D'arce Hess</dc:creator>
  <cp:lastModifiedBy>Dave Feldman</cp:lastModifiedBy>
  <cp:revision>76</cp:revision>
  <dcterms:created xsi:type="dcterms:W3CDTF">2016-02-09T22:39:42Z</dcterms:created>
  <dcterms:modified xsi:type="dcterms:W3CDTF">2016-02-24T16:31:29Z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0x0101007C92C3CDA7B0DB4BA3EC29EE8D7D070F</vt:lpwstr>
  </property>
</Properties>
</file>